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56" r:id="rId2"/>
    <p:sldId id="257" r:id="rId3"/>
    <p:sldId id="259" r:id="rId4"/>
    <p:sldId id="291" r:id="rId5"/>
    <p:sldId id="266" r:id="rId6"/>
    <p:sldId id="269" r:id="rId7"/>
    <p:sldId id="302" r:id="rId8"/>
    <p:sldId id="336" r:id="rId9"/>
    <p:sldId id="337" r:id="rId10"/>
    <p:sldId id="267" r:id="rId11"/>
    <p:sldId id="323" r:id="rId12"/>
    <p:sldId id="324" r:id="rId13"/>
    <p:sldId id="303" r:id="rId14"/>
    <p:sldId id="325" r:id="rId15"/>
    <p:sldId id="327" r:id="rId16"/>
    <p:sldId id="328" r:id="rId17"/>
    <p:sldId id="284" r:id="rId18"/>
    <p:sldId id="329" r:id="rId19"/>
    <p:sldId id="338" r:id="rId20"/>
    <p:sldId id="331" r:id="rId21"/>
    <p:sldId id="332" r:id="rId22"/>
    <p:sldId id="333" r:id="rId23"/>
    <p:sldId id="334" r:id="rId24"/>
    <p:sldId id="335" r:id="rId2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092E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45" autoAdjust="0"/>
    <p:restoredTop sz="94708"/>
  </p:normalViewPr>
  <p:slideViewPr>
    <p:cSldViewPr snapToGrid="0">
      <p:cViewPr varScale="1">
        <p:scale>
          <a:sx n="60" d="100"/>
          <a:sy n="60" d="100"/>
        </p:scale>
        <p:origin x="-90" y="-192"/>
      </p:cViewPr>
      <p:guideLst>
        <p:guide orient="horz" pos="2160"/>
        <p:guide pos="3840"/>
      </p:guideLst>
    </p:cSldViewPr>
  </p:slideViewPr>
  <p:notesTextViewPr>
    <p:cViewPr>
      <p:scale>
        <a:sx n="1" d="1"/>
        <a:sy n="1" d="1"/>
      </p:scale>
      <p:origin x="0" y="0"/>
    </p:cViewPr>
  </p:notesTextViewPr>
  <p:sorterViewPr>
    <p:cViewPr varScale="1">
      <p:scale>
        <a:sx n="1" d="1"/>
        <a:sy n="1" d="1"/>
      </p:scale>
      <p:origin x="0" y="-942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6B2BF2-1330-45BA-B281-DDC52860C503}" type="datetimeFigureOut">
              <a:rPr lang="zh-CN" altLang="en-US" smtClean="0"/>
              <a:t>2019/3/20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382E03-5F23-48F5-B158-0F092DFCCBEE}" type="slidenum">
              <a:rPr lang="zh-CN" altLang="en-US" smtClean="0"/>
              <a:t>‹#›</a:t>
            </a:fld>
            <a:endParaRPr lang="zh-CN" altLang="en-US"/>
          </a:p>
        </p:txBody>
      </p:sp>
    </p:spTree>
    <p:extLst>
      <p:ext uri="{BB962C8B-B14F-4D97-AF65-F5344CB8AC3E}">
        <p14:creationId xmlns:p14="http://schemas.microsoft.com/office/powerpoint/2010/main" val="37167030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49382E03-5F23-48F5-B158-0F092DFCCBEE}" type="slidenum">
              <a:rPr lang="zh-CN" altLang="en-US" smtClean="0"/>
              <a:t>1</a:t>
            </a:fld>
            <a:endParaRPr lang="zh-CN" altLang="en-US"/>
          </a:p>
        </p:txBody>
      </p:sp>
    </p:spTree>
    <p:extLst>
      <p:ext uri="{BB962C8B-B14F-4D97-AF65-F5344CB8AC3E}">
        <p14:creationId xmlns:p14="http://schemas.microsoft.com/office/powerpoint/2010/main" val="9113343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916123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766339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14157161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14</a:t>
            </a:fld>
            <a:endParaRPr lang="zh-CN" altLang="en-US"/>
          </a:p>
        </p:txBody>
      </p:sp>
    </p:spTree>
    <p:extLst>
      <p:ext uri="{BB962C8B-B14F-4D97-AF65-F5344CB8AC3E}">
        <p14:creationId xmlns:p14="http://schemas.microsoft.com/office/powerpoint/2010/main" val="7256248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endParaRPr kumimoji="1" lang="zh-TW" altLang="en-US" dirty="0"/>
          </a:p>
        </p:txBody>
      </p:sp>
      <p:sp>
        <p:nvSpPr>
          <p:cNvPr id="4" name="投影片編號預留位置 3"/>
          <p:cNvSpPr>
            <a:spLocks noGrp="1"/>
          </p:cNvSpPr>
          <p:nvPr>
            <p:ph type="sldNum" sz="quarter" idx="10"/>
          </p:nvPr>
        </p:nvSpPr>
        <p:spPr/>
        <p:txBody>
          <a:bodyPr/>
          <a:lstStyle/>
          <a:p>
            <a:fld id="{87708522-CC63-C749-8A14-FF4A29D7959C}" type="slidenum">
              <a:rPr kumimoji="1" lang="zh-TW" altLang="en-US" smtClean="0"/>
              <a:t>15</a:t>
            </a:fld>
            <a:endParaRPr kumimoji="1" lang="zh-TW" altLang="en-US"/>
          </a:p>
        </p:txBody>
      </p:sp>
    </p:spTree>
    <p:extLst>
      <p:ext uri="{BB962C8B-B14F-4D97-AF65-F5344CB8AC3E}">
        <p14:creationId xmlns:p14="http://schemas.microsoft.com/office/powerpoint/2010/main" val="4166453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TW" dirty="0">
              <a:effectLst/>
            </a:endParaRPr>
          </a:p>
          <a:p>
            <a:r>
              <a:rPr lang="zh-TW" altLang="zh-TW" sz="1200" kern="1200" dirty="0">
                <a:solidFill>
                  <a:schemeClr val="tx1"/>
                </a:solidFill>
                <a:effectLst/>
                <a:latin typeface="+mn-lt"/>
                <a:ea typeface="+mn-ea"/>
                <a:cs typeface="+mn-cs"/>
              </a:rPr>
              <a:t>獲獎名額將為首獎貳名（獎勵金壹萬元整）、貳獎二名（獎勵金陸仟元整）及參獎五名（獎勵金肆仟元整）</a:t>
            </a:r>
            <a:r>
              <a:rPr lang="zh-TW" altLang="zh-TW" dirty="0">
                <a:effectLst/>
              </a:rPr>
              <a:t> </a:t>
            </a:r>
            <a:endParaRPr lang="zh-CN" altLang="en-US" dirty="0"/>
          </a:p>
        </p:txBody>
      </p:sp>
      <p:sp>
        <p:nvSpPr>
          <p:cNvPr id="4" name="灯片编号占位符 3"/>
          <p:cNvSpPr>
            <a:spLocks noGrp="1"/>
          </p:cNvSpPr>
          <p:nvPr>
            <p:ph type="sldNum" sz="quarter" idx="10"/>
          </p:nvPr>
        </p:nvSpPr>
        <p:spPr/>
        <p:txBody>
          <a:bodyPr/>
          <a:lstStyle/>
          <a:p>
            <a:fld id="{A2372CD8-8591-4F3C-87BB-F67CE7A96C3B}" type="slidenum">
              <a:rPr lang="zh-CN" altLang="en-US" smtClean="0"/>
              <a:pPr/>
              <a:t>16</a:t>
            </a:fld>
            <a:endParaRPr lang="zh-CN" altLang="en-US"/>
          </a:p>
        </p:txBody>
      </p:sp>
    </p:spTree>
    <p:extLst>
      <p:ext uri="{BB962C8B-B14F-4D97-AF65-F5344CB8AC3E}">
        <p14:creationId xmlns:p14="http://schemas.microsoft.com/office/powerpoint/2010/main" val="25635378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372CD8-8591-4F3C-87BB-F67CE7A96C3B}" type="slidenum">
              <a:rPr lang="zh-CN" altLang="en-US" smtClean="0"/>
              <a:pPr/>
              <a:t>17</a:t>
            </a:fld>
            <a:endParaRPr lang="zh-CN" altLang="en-US"/>
          </a:p>
        </p:txBody>
      </p:sp>
    </p:spTree>
    <p:extLst>
      <p:ext uri="{BB962C8B-B14F-4D97-AF65-F5344CB8AC3E}">
        <p14:creationId xmlns:p14="http://schemas.microsoft.com/office/powerpoint/2010/main" val="793195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372CD8-8591-4F3C-87BB-F67CE7A96C3B}" type="slidenum">
              <a:rPr lang="zh-CN" altLang="en-US" smtClean="0"/>
              <a:pPr/>
              <a:t>18</a:t>
            </a:fld>
            <a:endParaRPr lang="zh-CN" altLang="en-US"/>
          </a:p>
        </p:txBody>
      </p:sp>
    </p:spTree>
    <p:extLst>
      <p:ext uri="{BB962C8B-B14F-4D97-AF65-F5344CB8AC3E}">
        <p14:creationId xmlns:p14="http://schemas.microsoft.com/office/powerpoint/2010/main" val="40188494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372CD8-8591-4F3C-87BB-F67CE7A96C3B}" type="slidenum">
              <a:rPr lang="zh-CN" altLang="en-US" smtClean="0"/>
              <a:pPr/>
              <a:t>19</a:t>
            </a:fld>
            <a:endParaRPr lang="zh-CN" altLang="en-US"/>
          </a:p>
        </p:txBody>
      </p:sp>
    </p:spTree>
    <p:extLst>
      <p:ext uri="{BB962C8B-B14F-4D97-AF65-F5344CB8AC3E}">
        <p14:creationId xmlns:p14="http://schemas.microsoft.com/office/powerpoint/2010/main" val="7548829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r>
              <a:rPr lang="zh-TW" altLang="en-US" dirty="0"/>
              <a:t>住宿餐旅：</a:t>
            </a:r>
          </a:p>
          <a:p>
            <a:r>
              <a:rPr lang="zh-TW" altLang="en-US" dirty="0"/>
              <a:t>日本</a:t>
            </a:r>
            <a:r>
              <a:rPr lang="en-US" altLang="zh-TW" dirty="0"/>
              <a:t>YMCA: http://</a:t>
            </a:r>
            <a:r>
              <a:rPr lang="en-US" altLang="zh-TW" dirty="0" err="1"/>
              <a:t>www.xn</a:t>
            </a:r>
            <a:r>
              <a:rPr lang="en-US" altLang="zh-TW" dirty="0"/>
              <a:t>--n9s95vb2a039a.org/ </a:t>
            </a:r>
          </a:p>
          <a:p>
            <a:r>
              <a:rPr lang="en-US" altLang="zh-TW" dirty="0"/>
              <a:t>Airbnb</a:t>
            </a:r>
            <a:r>
              <a:rPr lang="zh-TW" altLang="en-US" dirty="0"/>
              <a:t>：</a:t>
            </a:r>
            <a:r>
              <a:rPr lang="en-US" altLang="zh-TW" dirty="0"/>
              <a:t>https://</a:t>
            </a:r>
            <a:r>
              <a:rPr lang="en-US" altLang="zh-TW" dirty="0" err="1"/>
              <a:t>zh-t.airbnb.com</a:t>
            </a:r>
            <a:r>
              <a:rPr lang="en-US" altLang="zh-TW" dirty="0"/>
              <a:t>/ </a:t>
            </a:r>
          </a:p>
          <a:p>
            <a:r>
              <a:rPr lang="zh-TW" altLang="en-US" dirty="0"/>
              <a:t>日本民宿協會：</a:t>
            </a:r>
            <a:r>
              <a:rPr lang="en-US" altLang="zh-TW" dirty="0"/>
              <a:t>http://</a:t>
            </a:r>
            <a:r>
              <a:rPr lang="en-US" altLang="zh-TW" dirty="0" err="1"/>
              <a:t>www.ryokan.or.jp</a:t>
            </a:r>
            <a:r>
              <a:rPr lang="en-US" altLang="zh-TW" dirty="0"/>
              <a:t>/</a:t>
            </a:r>
            <a:r>
              <a:rPr lang="en-US" altLang="zh-TW" dirty="0" err="1"/>
              <a:t>lang</a:t>
            </a:r>
            <a:r>
              <a:rPr lang="en-US" altLang="zh-TW" dirty="0"/>
              <a:t>/</a:t>
            </a:r>
            <a:r>
              <a:rPr lang="en-US" altLang="zh-TW" dirty="0" err="1"/>
              <a:t>tw</a:t>
            </a:r>
            <a:r>
              <a:rPr lang="en-US" altLang="zh-TW" dirty="0"/>
              <a:t>/</a:t>
            </a:r>
          </a:p>
          <a:p>
            <a:r>
              <a:rPr lang="en-US" altLang="zh-TW" dirty="0"/>
              <a:t>Booking</a:t>
            </a:r>
            <a:r>
              <a:rPr lang="zh-TW" altLang="en-US" dirty="0"/>
              <a:t>訂房網：</a:t>
            </a:r>
            <a:r>
              <a:rPr lang="en-US" altLang="zh-TW" dirty="0"/>
              <a:t>https://</a:t>
            </a:r>
            <a:r>
              <a:rPr lang="en-US" altLang="zh-TW" dirty="0" err="1"/>
              <a:t>www.booking.com</a:t>
            </a:r>
            <a:r>
              <a:rPr lang="en-US" altLang="zh-TW" dirty="0"/>
              <a:t>/</a:t>
            </a:r>
            <a:r>
              <a:rPr lang="en-US" altLang="zh-TW" dirty="0" err="1"/>
              <a:t>index.zh-tw.html</a:t>
            </a:r>
            <a:r>
              <a:rPr lang="en-US" altLang="zh-TW" dirty="0"/>
              <a:t>  </a:t>
            </a:r>
          </a:p>
          <a:p>
            <a:r>
              <a:rPr lang="zh-TW" altLang="en-US" dirty="0"/>
              <a:t>交通：</a:t>
            </a:r>
          </a:p>
          <a:p>
            <a:r>
              <a:rPr lang="zh-TW" altLang="en-US" dirty="0"/>
              <a:t>東京地鐵地圖：</a:t>
            </a:r>
            <a:r>
              <a:rPr lang="en-US" altLang="zh-TW" dirty="0"/>
              <a:t>http://</a:t>
            </a:r>
            <a:r>
              <a:rPr lang="en-US" altLang="zh-TW" dirty="0" err="1"/>
              <a:t>www.tokyometro.jp</a:t>
            </a:r>
            <a:r>
              <a:rPr lang="en-US" altLang="zh-TW" dirty="0"/>
              <a:t>/</a:t>
            </a:r>
            <a:r>
              <a:rPr lang="en-US" altLang="zh-TW" dirty="0" err="1"/>
              <a:t>tcn</a:t>
            </a:r>
            <a:r>
              <a:rPr lang="en-US" altLang="zh-TW" dirty="0"/>
              <a:t>/</a:t>
            </a:r>
            <a:r>
              <a:rPr lang="en-US" altLang="zh-TW" dirty="0" err="1"/>
              <a:t>subwaymap</a:t>
            </a:r>
            <a:r>
              <a:rPr lang="en-US" altLang="zh-TW" dirty="0"/>
              <a:t>/</a:t>
            </a:r>
          </a:p>
          <a:p>
            <a:r>
              <a:rPr lang="en-US" altLang="zh-TW" dirty="0"/>
              <a:t>Tokyo Subway Navigation APP</a:t>
            </a:r>
            <a:r>
              <a:rPr lang="zh-TW" altLang="en-US" dirty="0"/>
              <a:t>：</a:t>
            </a:r>
            <a:r>
              <a:rPr lang="en-US" altLang="zh-TW" dirty="0"/>
              <a:t>https://</a:t>
            </a:r>
            <a:r>
              <a:rPr lang="en-US" altLang="zh-TW" dirty="0" err="1"/>
              <a:t>itunes.apple.com</a:t>
            </a:r>
            <a:r>
              <a:rPr lang="en-US" altLang="zh-TW" dirty="0"/>
              <a:t>/</a:t>
            </a:r>
            <a:r>
              <a:rPr lang="en-US" altLang="zh-TW" dirty="0" err="1"/>
              <a:t>tw</a:t>
            </a:r>
            <a:r>
              <a:rPr lang="en-US" altLang="zh-TW" dirty="0"/>
              <a:t>/app/</a:t>
            </a:r>
            <a:r>
              <a:rPr lang="en-US" altLang="zh-TW" dirty="0" err="1"/>
              <a:t>tokyo</a:t>
            </a:r>
            <a:r>
              <a:rPr lang="en-US" altLang="zh-TW" dirty="0"/>
              <a:t>-subway-navigation/id844802451?mt=8 </a:t>
            </a:r>
          </a:p>
          <a:p>
            <a:r>
              <a:rPr lang="zh-TW" altLang="en-US" dirty="0"/>
              <a:t>三、線上訂票：</a:t>
            </a:r>
          </a:p>
          <a:p>
            <a:r>
              <a:rPr lang="en-US" altLang="zh-TW" dirty="0" err="1"/>
              <a:t>Klook</a:t>
            </a:r>
            <a:r>
              <a:rPr lang="zh-TW" altLang="en-US" dirty="0"/>
              <a:t>平台：</a:t>
            </a:r>
            <a:r>
              <a:rPr lang="en-US" altLang="zh-TW" dirty="0"/>
              <a:t>https://</a:t>
            </a:r>
            <a:r>
              <a:rPr lang="en-US" altLang="zh-TW" dirty="0" err="1"/>
              <a:t>www.klook.com</a:t>
            </a:r>
            <a:r>
              <a:rPr lang="en-US" altLang="zh-TW" dirty="0"/>
              <a:t>/</a:t>
            </a:r>
            <a:r>
              <a:rPr lang="en-US" altLang="zh-TW" dirty="0" err="1"/>
              <a:t>zh</a:t>
            </a:r>
            <a:r>
              <a:rPr lang="en-US" altLang="zh-TW" dirty="0"/>
              <a:t>-TW/city/28-tokyo/</a:t>
            </a:r>
          </a:p>
          <a:p>
            <a:r>
              <a:rPr lang="zh-TW" altLang="en-US" dirty="0"/>
              <a:t>廉價機票：</a:t>
            </a:r>
            <a:r>
              <a:rPr lang="en-US" altLang="zh-TW" dirty="0"/>
              <a:t>https://</a:t>
            </a:r>
            <a:r>
              <a:rPr lang="en-US" altLang="zh-TW" dirty="0" err="1"/>
              <a:t>www.skyscanner.com.tw</a:t>
            </a:r>
            <a:r>
              <a:rPr lang="en-US" altLang="zh-TW" dirty="0"/>
              <a:t>/ </a:t>
            </a:r>
          </a:p>
          <a:p>
            <a:r>
              <a:rPr lang="zh-TW" altLang="en-US" dirty="0"/>
              <a:t>旅遊彙整：</a:t>
            </a:r>
          </a:p>
          <a:p>
            <a:r>
              <a:rPr lang="zh-TW" altLang="en-US" dirty="0"/>
              <a:t>背包客棧：</a:t>
            </a:r>
            <a:r>
              <a:rPr lang="en-US" altLang="zh-TW" dirty="0"/>
              <a:t>https://</a:t>
            </a:r>
            <a:r>
              <a:rPr lang="en-US" altLang="zh-TW" dirty="0" err="1"/>
              <a:t>www.backpackers.com.tw</a:t>
            </a:r>
            <a:r>
              <a:rPr lang="en-US" altLang="zh-TW" dirty="0"/>
              <a:t>/forum/</a:t>
            </a:r>
            <a:r>
              <a:rPr lang="en-US" altLang="zh-TW" dirty="0" err="1"/>
              <a:t>forumdisplay.php?f</a:t>
            </a:r>
            <a:r>
              <a:rPr lang="en-US" altLang="zh-TW" dirty="0"/>
              <a:t>=43 </a:t>
            </a:r>
          </a:p>
          <a:p>
            <a:r>
              <a:rPr lang="zh-TW" altLang="en-US" dirty="0"/>
              <a:t>貓途鷹</a:t>
            </a:r>
            <a:r>
              <a:rPr lang="en-US" altLang="zh-TW" dirty="0"/>
              <a:t>https://</a:t>
            </a:r>
            <a:r>
              <a:rPr lang="en-US" altLang="zh-TW" dirty="0" err="1"/>
              <a:t>www.tripadvisor.com.tw</a:t>
            </a:r>
            <a:r>
              <a:rPr lang="en-US" altLang="zh-TW" dirty="0"/>
              <a:t>/</a:t>
            </a:r>
          </a:p>
          <a:p>
            <a:r>
              <a:rPr lang="zh-TW" altLang="en-US" dirty="0"/>
              <a:t>天氣查詢：：</a:t>
            </a:r>
            <a:r>
              <a:rPr lang="en-US" altLang="zh-TW" dirty="0"/>
              <a:t>https://</a:t>
            </a:r>
            <a:r>
              <a:rPr lang="en-US" altLang="zh-TW" dirty="0" err="1"/>
              <a:t>weather.yahoo.co.jp</a:t>
            </a:r>
            <a:r>
              <a:rPr lang="en-US" altLang="zh-TW" dirty="0"/>
              <a:t>/weather/</a:t>
            </a:r>
          </a:p>
          <a:p>
            <a:endParaRPr kumimoji="1" lang="zh-TW" altLang="en-US" dirty="0"/>
          </a:p>
        </p:txBody>
      </p:sp>
      <p:sp>
        <p:nvSpPr>
          <p:cNvPr id="4" name="投影片編號預留位置 3"/>
          <p:cNvSpPr>
            <a:spLocks noGrp="1"/>
          </p:cNvSpPr>
          <p:nvPr>
            <p:ph type="sldNum" sz="quarter" idx="10"/>
          </p:nvPr>
        </p:nvSpPr>
        <p:spPr/>
        <p:txBody>
          <a:bodyPr/>
          <a:lstStyle/>
          <a:p>
            <a:fld id="{49382E03-5F23-48F5-B158-0F092DFCCBEE}" type="slidenum">
              <a:rPr lang="zh-CN" altLang="en-US" smtClean="0"/>
              <a:t>20</a:t>
            </a:fld>
            <a:endParaRPr lang="zh-CN" altLang="en-US"/>
          </a:p>
        </p:txBody>
      </p:sp>
    </p:spTree>
    <p:extLst>
      <p:ext uri="{BB962C8B-B14F-4D97-AF65-F5344CB8AC3E}">
        <p14:creationId xmlns:p14="http://schemas.microsoft.com/office/powerpoint/2010/main" val="9538083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dirty="0"/>
              <a:t>https://www.youtube.com/watch?v=5yTxDO4bb30</a:t>
            </a:r>
          </a:p>
          <a:p>
            <a:endParaRPr kumimoji="1" lang="zh-TW" altLang="en-US" dirty="0"/>
          </a:p>
        </p:txBody>
      </p:sp>
      <p:sp>
        <p:nvSpPr>
          <p:cNvPr id="4" name="投影片編號預留位置 3"/>
          <p:cNvSpPr>
            <a:spLocks noGrp="1"/>
          </p:cNvSpPr>
          <p:nvPr>
            <p:ph type="sldNum" sz="quarter" idx="10"/>
          </p:nvPr>
        </p:nvSpPr>
        <p:spPr/>
        <p:txBody>
          <a:bodyPr/>
          <a:lstStyle/>
          <a:p>
            <a:fld id="{49382E03-5F23-48F5-B158-0F092DFCCBEE}" type="slidenum">
              <a:rPr lang="zh-CN" altLang="en-US" smtClean="0"/>
              <a:t>3</a:t>
            </a:fld>
            <a:endParaRPr lang="zh-CN" altLang="en-US"/>
          </a:p>
        </p:txBody>
      </p:sp>
    </p:spTree>
    <p:extLst>
      <p:ext uri="{BB962C8B-B14F-4D97-AF65-F5344CB8AC3E}">
        <p14:creationId xmlns:p14="http://schemas.microsoft.com/office/powerpoint/2010/main" val="168262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r>
              <a:rPr lang="zh-TW" altLang="en-US" dirty="0"/>
              <a:t>住宿餐旅：</a:t>
            </a:r>
          </a:p>
          <a:p>
            <a:r>
              <a:rPr lang="zh-TW" altLang="en-US" dirty="0"/>
              <a:t>日本</a:t>
            </a:r>
            <a:r>
              <a:rPr lang="en-US" altLang="zh-TW" dirty="0"/>
              <a:t>YMCA: http://</a:t>
            </a:r>
            <a:r>
              <a:rPr lang="en-US" altLang="zh-TW" dirty="0" err="1"/>
              <a:t>www.xn</a:t>
            </a:r>
            <a:r>
              <a:rPr lang="en-US" altLang="zh-TW" dirty="0"/>
              <a:t>--n9s95vb2a039a.org/ </a:t>
            </a:r>
          </a:p>
          <a:p>
            <a:r>
              <a:rPr lang="en-US" altLang="zh-TW" dirty="0"/>
              <a:t>Airbnb</a:t>
            </a:r>
            <a:r>
              <a:rPr lang="zh-TW" altLang="en-US" dirty="0"/>
              <a:t>：</a:t>
            </a:r>
            <a:r>
              <a:rPr lang="en-US" altLang="zh-TW" dirty="0"/>
              <a:t>https://</a:t>
            </a:r>
            <a:r>
              <a:rPr lang="en-US" altLang="zh-TW" dirty="0" err="1"/>
              <a:t>zh-t.airbnb.com</a:t>
            </a:r>
            <a:r>
              <a:rPr lang="en-US" altLang="zh-TW" dirty="0"/>
              <a:t>/ </a:t>
            </a:r>
          </a:p>
          <a:p>
            <a:r>
              <a:rPr lang="zh-TW" altLang="en-US" dirty="0"/>
              <a:t>日本民宿協會：</a:t>
            </a:r>
            <a:r>
              <a:rPr lang="en-US" altLang="zh-TW" dirty="0"/>
              <a:t>http://</a:t>
            </a:r>
            <a:r>
              <a:rPr lang="en-US" altLang="zh-TW" dirty="0" err="1"/>
              <a:t>www.ryokan.or.jp</a:t>
            </a:r>
            <a:r>
              <a:rPr lang="en-US" altLang="zh-TW" dirty="0"/>
              <a:t>/</a:t>
            </a:r>
            <a:r>
              <a:rPr lang="en-US" altLang="zh-TW" dirty="0" err="1"/>
              <a:t>lang</a:t>
            </a:r>
            <a:r>
              <a:rPr lang="en-US" altLang="zh-TW" dirty="0"/>
              <a:t>/</a:t>
            </a:r>
            <a:r>
              <a:rPr lang="en-US" altLang="zh-TW" dirty="0" err="1"/>
              <a:t>tw</a:t>
            </a:r>
            <a:r>
              <a:rPr lang="en-US" altLang="zh-TW" dirty="0"/>
              <a:t>/</a:t>
            </a:r>
          </a:p>
          <a:p>
            <a:r>
              <a:rPr lang="en-US" altLang="zh-TW" dirty="0"/>
              <a:t>Booking</a:t>
            </a:r>
            <a:r>
              <a:rPr lang="zh-TW" altLang="en-US" dirty="0"/>
              <a:t>訂房網：</a:t>
            </a:r>
            <a:r>
              <a:rPr lang="en-US" altLang="zh-TW" dirty="0"/>
              <a:t>https://</a:t>
            </a:r>
            <a:r>
              <a:rPr lang="en-US" altLang="zh-TW" dirty="0" err="1"/>
              <a:t>www.booking.com</a:t>
            </a:r>
            <a:r>
              <a:rPr lang="en-US" altLang="zh-TW" dirty="0"/>
              <a:t>/</a:t>
            </a:r>
            <a:r>
              <a:rPr lang="en-US" altLang="zh-TW" dirty="0" err="1"/>
              <a:t>index.zh-tw.html</a:t>
            </a:r>
            <a:r>
              <a:rPr lang="en-US" altLang="zh-TW" dirty="0"/>
              <a:t>  </a:t>
            </a:r>
          </a:p>
          <a:p>
            <a:r>
              <a:rPr lang="zh-TW" altLang="en-US" dirty="0"/>
              <a:t>交通：</a:t>
            </a:r>
          </a:p>
          <a:p>
            <a:r>
              <a:rPr lang="zh-TW" altLang="en-US" dirty="0"/>
              <a:t>東京地鐵地圖：</a:t>
            </a:r>
            <a:r>
              <a:rPr lang="en-US" altLang="zh-TW" dirty="0"/>
              <a:t>http://</a:t>
            </a:r>
            <a:r>
              <a:rPr lang="en-US" altLang="zh-TW" dirty="0" err="1"/>
              <a:t>www.tokyometro.jp</a:t>
            </a:r>
            <a:r>
              <a:rPr lang="en-US" altLang="zh-TW" dirty="0"/>
              <a:t>/</a:t>
            </a:r>
            <a:r>
              <a:rPr lang="en-US" altLang="zh-TW" dirty="0" err="1"/>
              <a:t>tcn</a:t>
            </a:r>
            <a:r>
              <a:rPr lang="en-US" altLang="zh-TW" dirty="0"/>
              <a:t>/</a:t>
            </a:r>
            <a:r>
              <a:rPr lang="en-US" altLang="zh-TW" dirty="0" err="1"/>
              <a:t>subwaymap</a:t>
            </a:r>
            <a:r>
              <a:rPr lang="en-US" altLang="zh-TW" dirty="0"/>
              <a:t>/</a:t>
            </a:r>
          </a:p>
          <a:p>
            <a:r>
              <a:rPr lang="en-US" altLang="zh-TW" dirty="0"/>
              <a:t>Tokyo Subway Navigation APP</a:t>
            </a:r>
            <a:r>
              <a:rPr lang="zh-TW" altLang="en-US" dirty="0"/>
              <a:t>：</a:t>
            </a:r>
            <a:r>
              <a:rPr lang="en-US" altLang="zh-TW" dirty="0"/>
              <a:t>https://</a:t>
            </a:r>
            <a:r>
              <a:rPr lang="en-US" altLang="zh-TW" dirty="0" err="1"/>
              <a:t>itunes.apple.com</a:t>
            </a:r>
            <a:r>
              <a:rPr lang="en-US" altLang="zh-TW" dirty="0"/>
              <a:t>/</a:t>
            </a:r>
            <a:r>
              <a:rPr lang="en-US" altLang="zh-TW" dirty="0" err="1"/>
              <a:t>tw</a:t>
            </a:r>
            <a:r>
              <a:rPr lang="en-US" altLang="zh-TW" dirty="0"/>
              <a:t>/app/</a:t>
            </a:r>
            <a:r>
              <a:rPr lang="en-US" altLang="zh-TW" dirty="0" err="1"/>
              <a:t>tokyo</a:t>
            </a:r>
            <a:r>
              <a:rPr lang="en-US" altLang="zh-TW" dirty="0"/>
              <a:t>-subway-navigation/id844802451?mt=8 </a:t>
            </a:r>
          </a:p>
          <a:p>
            <a:r>
              <a:rPr lang="zh-TW" altLang="en-US" dirty="0"/>
              <a:t>三、線上訂票：</a:t>
            </a:r>
          </a:p>
          <a:p>
            <a:r>
              <a:rPr lang="en-US" altLang="zh-TW" dirty="0" err="1"/>
              <a:t>Klook</a:t>
            </a:r>
            <a:r>
              <a:rPr lang="zh-TW" altLang="en-US" dirty="0"/>
              <a:t>平台：</a:t>
            </a:r>
            <a:r>
              <a:rPr lang="en-US" altLang="zh-TW" dirty="0"/>
              <a:t>https://</a:t>
            </a:r>
            <a:r>
              <a:rPr lang="en-US" altLang="zh-TW" dirty="0" err="1"/>
              <a:t>www.klook.com</a:t>
            </a:r>
            <a:r>
              <a:rPr lang="en-US" altLang="zh-TW" dirty="0"/>
              <a:t>/</a:t>
            </a:r>
            <a:r>
              <a:rPr lang="en-US" altLang="zh-TW" dirty="0" err="1"/>
              <a:t>zh</a:t>
            </a:r>
            <a:r>
              <a:rPr lang="en-US" altLang="zh-TW" dirty="0"/>
              <a:t>-TW/city/28-tokyo/</a:t>
            </a:r>
          </a:p>
          <a:p>
            <a:r>
              <a:rPr lang="zh-TW" altLang="en-US" dirty="0"/>
              <a:t>廉價機票：</a:t>
            </a:r>
            <a:r>
              <a:rPr lang="en-US" altLang="zh-TW" dirty="0"/>
              <a:t>https://</a:t>
            </a:r>
            <a:r>
              <a:rPr lang="en-US" altLang="zh-TW" dirty="0" err="1"/>
              <a:t>www.skyscanner.com.tw</a:t>
            </a:r>
            <a:r>
              <a:rPr lang="en-US" altLang="zh-TW" dirty="0"/>
              <a:t>/ </a:t>
            </a:r>
          </a:p>
          <a:p>
            <a:r>
              <a:rPr lang="zh-TW" altLang="en-US" dirty="0"/>
              <a:t>旅遊彙整：</a:t>
            </a:r>
          </a:p>
          <a:p>
            <a:r>
              <a:rPr lang="zh-TW" altLang="en-US" dirty="0"/>
              <a:t>背包客棧：</a:t>
            </a:r>
            <a:r>
              <a:rPr lang="en-US" altLang="zh-TW" dirty="0"/>
              <a:t>https://</a:t>
            </a:r>
            <a:r>
              <a:rPr lang="en-US" altLang="zh-TW" dirty="0" err="1"/>
              <a:t>www.backpackers.com.tw</a:t>
            </a:r>
            <a:r>
              <a:rPr lang="en-US" altLang="zh-TW" dirty="0"/>
              <a:t>/forum/</a:t>
            </a:r>
            <a:r>
              <a:rPr lang="en-US" altLang="zh-TW" dirty="0" err="1"/>
              <a:t>forumdisplay.php?f</a:t>
            </a:r>
            <a:r>
              <a:rPr lang="en-US" altLang="zh-TW" dirty="0"/>
              <a:t>=43 </a:t>
            </a:r>
          </a:p>
          <a:p>
            <a:r>
              <a:rPr lang="zh-TW" altLang="en-US" dirty="0"/>
              <a:t>貓途鷹</a:t>
            </a:r>
            <a:r>
              <a:rPr lang="en-US" altLang="zh-TW" dirty="0"/>
              <a:t>https://</a:t>
            </a:r>
            <a:r>
              <a:rPr lang="en-US" altLang="zh-TW" dirty="0" err="1"/>
              <a:t>www.tripadvisor.com.tw</a:t>
            </a:r>
            <a:r>
              <a:rPr lang="en-US" altLang="zh-TW" dirty="0"/>
              <a:t>/</a:t>
            </a:r>
          </a:p>
          <a:p>
            <a:r>
              <a:rPr lang="zh-TW" altLang="en-US" dirty="0"/>
              <a:t>天氣查詢：：</a:t>
            </a:r>
            <a:r>
              <a:rPr lang="en-US" altLang="zh-TW" dirty="0"/>
              <a:t>https://</a:t>
            </a:r>
            <a:r>
              <a:rPr lang="en-US" altLang="zh-TW" dirty="0" err="1"/>
              <a:t>weather.yahoo.co.jp</a:t>
            </a:r>
            <a:r>
              <a:rPr lang="en-US" altLang="zh-TW" dirty="0"/>
              <a:t>/weather/</a:t>
            </a:r>
          </a:p>
          <a:p>
            <a:endParaRPr kumimoji="1" lang="zh-TW" altLang="en-US" dirty="0"/>
          </a:p>
        </p:txBody>
      </p:sp>
      <p:sp>
        <p:nvSpPr>
          <p:cNvPr id="4" name="投影片編號預留位置 3"/>
          <p:cNvSpPr>
            <a:spLocks noGrp="1"/>
          </p:cNvSpPr>
          <p:nvPr>
            <p:ph type="sldNum" sz="quarter" idx="10"/>
          </p:nvPr>
        </p:nvSpPr>
        <p:spPr/>
        <p:txBody>
          <a:bodyPr/>
          <a:lstStyle/>
          <a:p>
            <a:fld id="{49382E03-5F23-48F5-B158-0F092DFCCBEE}" type="slidenum">
              <a:rPr lang="zh-CN" altLang="en-US" smtClean="0"/>
              <a:t>21</a:t>
            </a:fld>
            <a:endParaRPr lang="zh-CN" altLang="en-US"/>
          </a:p>
        </p:txBody>
      </p:sp>
    </p:spTree>
    <p:extLst>
      <p:ext uri="{BB962C8B-B14F-4D97-AF65-F5344CB8AC3E}">
        <p14:creationId xmlns:p14="http://schemas.microsoft.com/office/powerpoint/2010/main" val="25501802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r>
              <a:rPr lang="zh-TW" altLang="en-US" dirty="0"/>
              <a:t>住宿餐旅：</a:t>
            </a:r>
          </a:p>
          <a:p>
            <a:r>
              <a:rPr lang="zh-TW" altLang="en-US" dirty="0"/>
              <a:t>日本</a:t>
            </a:r>
            <a:r>
              <a:rPr lang="en-US" altLang="zh-TW" dirty="0"/>
              <a:t>YMCA: http://</a:t>
            </a:r>
            <a:r>
              <a:rPr lang="en-US" altLang="zh-TW" dirty="0" err="1"/>
              <a:t>www.xn</a:t>
            </a:r>
            <a:r>
              <a:rPr lang="en-US" altLang="zh-TW" dirty="0"/>
              <a:t>--n9s95vb2a039a.org/ </a:t>
            </a:r>
          </a:p>
          <a:p>
            <a:r>
              <a:rPr lang="en-US" altLang="zh-TW" dirty="0"/>
              <a:t>Airbnb</a:t>
            </a:r>
            <a:r>
              <a:rPr lang="zh-TW" altLang="en-US" dirty="0"/>
              <a:t>：</a:t>
            </a:r>
            <a:r>
              <a:rPr lang="en-US" altLang="zh-TW" dirty="0"/>
              <a:t>https://</a:t>
            </a:r>
            <a:r>
              <a:rPr lang="en-US" altLang="zh-TW" dirty="0" err="1"/>
              <a:t>zh-t.airbnb.com</a:t>
            </a:r>
            <a:r>
              <a:rPr lang="en-US" altLang="zh-TW" dirty="0"/>
              <a:t>/ </a:t>
            </a:r>
          </a:p>
          <a:p>
            <a:r>
              <a:rPr lang="zh-TW" altLang="en-US" dirty="0"/>
              <a:t>日本民宿協會：</a:t>
            </a:r>
            <a:r>
              <a:rPr lang="en-US" altLang="zh-TW" dirty="0"/>
              <a:t>http://</a:t>
            </a:r>
            <a:r>
              <a:rPr lang="en-US" altLang="zh-TW" dirty="0" err="1"/>
              <a:t>www.ryokan.or.jp</a:t>
            </a:r>
            <a:r>
              <a:rPr lang="en-US" altLang="zh-TW" dirty="0"/>
              <a:t>/</a:t>
            </a:r>
            <a:r>
              <a:rPr lang="en-US" altLang="zh-TW" dirty="0" err="1"/>
              <a:t>lang</a:t>
            </a:r>
            <a:r>
              <a:rPr lang="en-US" altLang="zh-TW" dirty="0"/>
              <a:t>/</a:t>
            </a:r>
            <a:r>
              <a:rPr lang="en-US" altLang="zh-TW" dirty="0" err="1"/>
              <a:t>tw</a:t>
            </a:r>
            <a:r>
              <a:rPr lang="en-US" altLang="zh-TW" dirty="0"/>
              <a:t>/</a:t>
            </a:r>
          </a:p>
          <a:p>
            <a:r>
              <a:rPr lang="en-US" altLang="zh-TW" dirty="0"/>
              <a:t>Booking</a:t>
            </a:r>
            <a:r>
              <a:rPr lang="zh-TW" altLang="en-US" dirty="0"/>
              <a:t>訂房網：</a:t>
            </a:r>
            <a:r>
              <a:rPr lang="en-US" altLang="zh-TW" dirty="0"/>
              <a:t>https://</a:t>
            </a:r>
            <a:r>
              <a:rPr lang="en-US" altLang="zh-TW" dirty="0" err="1"/>
              <a:t>www.booking.com</a:t>
            </a:r>
            <a:r>
              <a:rPr lang="en-US" altLang="zh-TW" dirty="0"/>
              <a:t>/</a:t>
            </a:r>
            <a:r>
              <a:rPr lang="en-US" altLang="zh-TW" dirty="0" err="1"/>
              <a:t>index.zh-tw.html</a:t>
            </a:r>
            <a:r>
              <a:rPr lang="en-US" altLang="zh-TW" dirty="0"/>
              <a:t>  </a:t>
            </a:r>
          </a:p>
          <a:p>
            <a:r>
              <a:rPr lang="zh-TW" altLang="en-US" dirty="0"/>
              <a:t>交通：</a:t>
            </a:r>
          </a:p>
          <a:p>
            <a:r>
              <a:rPr lang="zh-TW" altLang="en-US" dirty="0"/>
              <a:t>東京地鐵地圖：</a:t>
            </a:r>
            <a:r>
              <a:rPr lang="en-US" altLang="zh-TW" dirty="0"/>
              <a:t>http://</a:t>
            </a:r>
            <a:r>
              <a:rPr lang="en-US" altLang="zh-TW" dirty="0" err="1"/>
              <a:t>www.tokyometro.jp</a:t>
            </a:r>
            <a:r>
              <a:rPr lang="en-US" altLang="zh-TW" dirty="0"/>
              <a:t>/</a:t>
            </a:r>
            <a:r>
              <a:rPr lang="en-US" altLang="zh-TW" dirty="0" err="1"/>
              <a:t>tcn</a:t>
            </a:r>
            <a:r>
              <a:rPr lang="en-US" altLang="zh-TW" dirty="0"/>
              <a:t>/</a:t>
            </a:r>
            <a:r>
              <a:rPr lang="en-US" altLang="zh-TW" dirty="0" err="1"/>
              <a:t>subwaymap</a:t>
            </a:r>
            <a:r>
              <a:rPr lang="en-US" altLang="zh-TW" dirty="0"/>
              <a:t>/</a:t>
            </a:r>
          </a:p>
          <a:p>
            <a:r>
              <a:rPr lang="en-US" altLang="zh-TW" dirty="0"/>
              <a:t>Tokyo Subway Navigation APP</a:t>
            </a:r>
            <a:r>
              <a:rPr lang="zh-TW" altLang="en-US" dirty="0"/>
              <a:t>：</a:t>
            </a:r>
            <a:r>
              <a:rPr lang="en-US" altLang="zh-TW" dirty="0"/>
              <a:t>https://</a:t>
            </a:r>
            <a:r>
              <a:rPr lang="en-US" altLang="zh-TW" dirty="0" err="1"/>
              <a:t>itunes.apple.com</a:t>
            </a:r>
            <a:r>
              <a:rPr lang="en-US" altLang="zh-TW" dirty="0"/>
              <a:t>/</a:t>
            </a:r>
            <a:r>
              <a:rPr lang="en-US" altLang="zh-TW" dirty="0" err="1"/>
              <a:t>tw</a:t>
            </a:r>
            <a:r>
              <a:rPr lang="en-US" altLang="zh-TW" dirty="0"/>
              <a:t>/app/</a:t>
            </a:r>
            <a:r>
              <a:rPr lang="en-US" altLang="zh-TW" dirty="0" err="1"/>
              <a:t>tokyo</a:t>
            </a:r>
            <a:r>
              <a:rPr lang="en-US" altLang="zh-TW" dirty="0"/>
              <a:t>-subway-navigation/id844802451?mt=8 </a:t>
            </a:r>
          </a:p>
          <a:p>
            <a:r>
              <a:rPr lang="zh-TW" altLang="en-US" dirty="0"/>
              <a:t>三、線上訂票：</a:t>
            </a:r>
          </a:p>
          <a:p>
            <a:r>
              <a:rPr lang="en-US" altLang="zh-TW" dirty="0" err="1"/>
              <a:t>Klook</a:t>
            </a:r>
            <a:r>
              <a:rPr lang="zh-TW" altLang="en-US" dirty="0"/>
              <a:t>平台：</a:t>
            </a:r>
            <a:r>
              <a:rPr lang="en-US" altLang="zh-TW" dirty="0"/>
              <a:t>https://</a:t>
            </a:r>
            <a:r>
              <a:rPr lang="en-US" altLang="zh-TW" dirty="0" err="1"/>
              <a:t>www.klook.com</a:t>
            </a:r>
            <a:r>
              <a:rPr lang="en-US" altLang="zh-TW" dirty="0"/>
              <a:t>/</a:t>
            </a:r>
            <a:r>
              <a:rPr lang="en-US" altLang="zh-TW" dirty="0" err="1"/>
              <a:t>zh</a:t>
            </a:r>
            <a:r>
              <a:rPr lang="en-US" altLang="zh-TW" dirty="0"/>
              <a:t>-TW/city/28-tokyo/</a:t>
            </a:r>
          </a:p>
          <a:p>
            <a:r>
              <a:rPr lang="zh-TW" altLang="en-US" dirty="0"/>
              <a:t>廉價機票：</a:t>
            </a:r>
            <a:r>
              <a:rPr lang="en-US" altLang="zh-TW" dirty="0"/>
              <a:t>https://</a:t>
            </a:r>
            <a:r>
              <a:rPr lang="en-US" altLang="zh-TW" dirty="0" err="1"/>
              <a:t>www.skyscanner.com.tw</a:t>
            </a:r>
            <a:r>
              <a:rPr lang="en-US" altLang="zh-TW" dirty="0"/>
              <a:t>/ </a:t>
            </a:r>
          </a:p>
          <a:p>
            <a:r>
              <a:rPr lang="zh-TW" altLang="en-US" dirty="0"/>
              <a:t>旅遊彙整：</a:t>
            </a:r>
          </a:p>
          <a:p>
            <a:r>
              <a:rPr lang="zh-TW" altLang="en-US" dirty="0"/>
              <a:t>背包客棧：</a:t>
            </a:r>
            <a:r>
              <a:rPr lang="en-US" altLang="zh-TW" dirty="0"/>
              <a:t>https://</a:t>
            </a:r>
            <a:r>
              <a:rPr lang="en-US" altLang="zh-TW" dirty="0" err="1"/>
              <a:t>www.backpackers.com.tw</a:t>
            </a:r>
            <a:r>
              <a:rPr lang="en-US" altLang="zh-TW" dirty="0"/>
              <a:t>/forum/</a:t>
            </a:r>
            <a:r>
              <a:rPr lang="en-US" altLang="zh-TW" dirty="0" err="1"/>
              <a:t>forumdisplay.php?f</a:t>
            </a:r>
            <a:r>
              <a:rPr lang="en-US" altLang="zh-TW" dirty="0"/>
              <a:t>=43 </a:t>
            </a:r>
          </a:p>
          <a:p>
            <a:r>
              <a:rPr lang="zh-TW" altLang="en-US" dirty="0"/>
              <a:t>貓途鷹</a:t>
            </a:r>
            <a:r>
              <a:rPr lang="en-US" altLang="zh-TW" dirty="0"/>
              <a:t>https://</a:t>
            </a:r>
            <a:r>
              <a:rPr lang="en-US" altLang="zh-TW" dirty="0" err="1"/>
              <a:t>www.tripadvisor.com.tw</a:t>
            </a:r>
            <a:r>
              <a:rPr lang="en-US" altLang="zh-TW" dirty="0"/>
              <a:t>/</a:t>
            </a:r>
          </a:p>
          <a:p>
            <a:r>
              <a:rPr lang="zh-TW" altLang="en-US" dirty="0"/>
              <a:t>天氣查詢：：</a:t>
            </a:r>
            <a:r>
              <a:rPr lang="en-US" altLang="zh-TW" dirty="0"/>
              <a:t>https://</a:t>
            </a:r>
            <a:r>
              <a:rPr lang="en-US" altLang="zh-TW" dirty="0" err="1"/>
              <a:t>weather.yahoo.co.jp</a:t>
            </a:r>
            <a:r>
              <a:rPr lang="en-US" altLang="zh-TW" dirty="0"/>
              <a:t>/weather/</a:t>
            </a:r>
          </a:p>
          <a:p>
            <a:endParaRPr kumimoji="1" lang="zh-TW" altLang="en-US" dirty="0"/>
          </a:p>
        </p:txBody>
      </p:sp>
      <p:sp>
        <p:nvSpPr>
          <p:cNvPr id="4" name="投影片編號預留位置 3"/>
          <p:cNvSpPr>
            <a:spLocks noGrp="1"/>
          </p:cNvSpPr>
          <p:nvPr>
            <p:ph type="sldNum" sz="quarter" idx="10"/>
          </p:nvPr>
        </p:nvSpPr>
        <p:spPr/>
        <p:txBody>
          <a:bodyPr/>
          <a:lstStyle/>
          <a:p>
            <a:fld id="{49382E03-5F23-48F5-B158-0F092DFCCBEE}" type="slidenum">
              <a:rPr lang="zh-CN" altLang="en-US" smtClean="0"/>
              <a:t>22</a:t>
            </a:fld>
            <a:endParaRPr lang="zh-CN" altLang="en-US"/>
          </a:p>
        </p:txBody>
      </p:sp>
    </p:spTree>
    <p:extLst>
      <p:ext uri="{BB962C8B-B14F-4D97-AF65-F5344CB8AC3E}">
        <p14:creationId xmlns:p14="http://schemas.microsoft.com/office/powerpoint/2010/main" val="27523246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預留位置 1"/>
          <p:cNvSpPr>
            <a:spLocks noGrp="1" noRot="1" noChangeAspect="1"/>
          </p:cNvSpPr>
          <p:nvPr>
            <p:ph type="sldImg"/>
          </p:nvPr>
        </p:nvSpPr>
        <p:spPr/>
      </p:sp>
      <p:sp>
        <p:nvSpPr>
          <p:cNvPr id="3" name="備忘稿預留位置 2"/>
          <p:cNvSpPr>
            <a:spLocks noGrp="1"/>
          </p:cNvSpPr>
          <p:nvPr>
            <p:ph type="body" idx="1"/>
          </p:nvPr>
        </p:nvSpPr>
        <p:spPr/>
        <p:txBody>
          <a:bodyPr/>
          <a:lstStyle/>
          <a:p>
            <a:r>
              <a:rPr lang="zh-TW" altLang="en-US" dirty="0"/>
              <a:t>住宿餐旅：</a:t>
            </a:r>
          </a:p>
          <a:p>
            <a:r>
              <a:rPr lang="zh-TW" altLang="en-US" dirty="0"/>
              <a:t>日本</a:t>
            </a:r>
            <a:r>
              <a:rPr lang="en-US" altLang="zh-TW" dirty="0"/>
              <a:t>YMCA: http://</a:t>
            </a:r>
            <a:r>
              <a:rPr lang="en-US" altLang="zh-TW" dirty="0" err="1"/>
              <a:t>www.xn</a:t>
            </a:r>
            <a:r>
              <a:rPr lang="en-US" altLang="zh-TW" dirty="0"/>
              <a:t>--n9s95vb2a039a.org/ </a:t>
            </a:r>
          </a:p>
          <a:p>
            <a:r>
              <a:rPr lang="en-US" altLang="zh-TW" dirty="0"/>
              <a:t>Airbnb</a:t>
            </a:r>
            <a:r>
              <a:rPr lang="zh-TW" altLang="en-US" dirty="0"/>
              <a:t>：</a:t>
            </a:r>
            <a:r>
              <a:rPr lang="en-US" altLang="zh-TW" dirty="0"/>
              <a:t>https://</a:t>
            </a:r>
            <a:r>
              <a:rPr lang="en-US" altLang="zh-TW" dirty="0" err="1"/>
              <a:t>zh-t.airbnb.com</a:t>
            </a:r>
            <a:r>
              <a:rPr lang="en-US" altLang="zh-TW" dirty="0"/>
              <a:t>/ </a:t>
            </a:r>
          </a:p>
          <a:p>
            <a:r>
              <a:rPr lang="zh-TW" altLang="en-US" dirty="0"/>
              <a:t>日本民宿協會：</a:t>
            </a:r>
            <a:r>
              <a:rPr lang="en-US" altLang="zh-TW" dirty="0"/>
              <a:t>http://</a:t>
            </a:r>
            <a:r>
              <a:rPr lang="en-US" altLang="zh-TW" dirty="0" err="1"/>
              <a:t>www.ryokan.or.jp</a:t>
            </a:r>
            <a:r>
              <a:rPr lang="en-US" altLang="zh-TW" dirty="0"/>
              <a:t>/</a:t>
            </a:r>
            <a:r>
              <a:rPr lang="en-US" altLang="zh-TW" dirty="0" err="1"/>
              <a:t>lang</a:t>
            </a:r>
            <a:r>
              <a:rPr lang="en-US" altLang="zh-TW" dirty="0"/>
              <a:t>/</a:t>
            </a:r>
            <a:r>
              <a:rPr lang="en-US" altLang="zh-TW" dirty="0" err="1"/>
              <a:t>tw</a:t>
            </a:r>
            <a:r>
              <a:rPr lang="en-US" altLang="zh-TW" dirty="0"/>
              <a:t>/</a:t>
            </a:r>
          </a:p>
          <a:p>
            <a:r>
              <a:rPr lang="en-US" altLang="zh-TW" dirty="0"/>
              <a:t>Booking</a:t>
            </a:r>
            <a:r>
              <a:rPr lang="zh-TW" altLang="en-US" dirty="0"/>
              <a:t>訂房網：</a:t>
            </a:r>
            <a:r>
              <a:rPr lang="en-US" altLang="zh-TW" dirty="0"/>
              <a:t>https://</a:t>
            </a:r>
            <a:r>
              <a:rPr lang="en-US" altLang="zh-TW" dirty="0" err="1"/>
              <a:t>www.booking.com</a:t>
            </a:r>
            <a:r>
              <a:rPr lang="en-US" altLang="zh-TW" dirty="0"/>
              <a:t>/</a:t>
            </a:r>
            <a:r>
              <a:rPr lang="en-US" altLang="zh-TW" dirty="0" err="1"/>
              <a:t>index.zh-tw.html</a:t>
            </a:r>
            <a:r>
              <a:rPr lang="en-US" altLang="zh-TW" dirty="0"/>
              <a:t>  </a:t>
            </a:r>
          </a:p>
          <a:p>
            <a:r>
              <a:rPr lang="zh-TW" altLang="en-US" dirty="0"/>
              <a:t>交通：</a:t>
            </a:r>
          </a:p>
          <a:p>
            <a:r>
              <a:rPr lang="zh-TW" altLang="en-US" dirty="0"/>
              <a:t>東京地鐵地圖：</a:t>
            </a:r>
            <a:r>
              <a:rPr lang="en-US" altLang="zh-TW" dirty="0"/>
              <a:t>http://</a:t>
            </a:r>
            <a:r>
              <a:rPr lang="en-US" altLang="zh-TW" dirty="0" err="1"/>
              <a:t>www.tokyometro.jp</a:t>
            </a:r>
            <a:r>
              <a:rPr lang="en-US" altLang="zh-TW" dirty="0"/>
              <a:t>/</a:t>
            </a:r>
            <a:r>
              <a:rPr lang="en-US" altLang="zh-TW" dirty="0" err="1"/>
              <a:t>tcn</a:t>
            </a:r>
            <a:r>
              <a:rPr lang="en-US" altLang="zh-TW" dirty="0"/>
              <a:t>/</a:t>
            </a:r>
            <a:r>
              <a:rPr lang="en-US" altLang="zh-TW" dirty="0" err="1"/>
              <a:t>subwaymap</a:t>
            </a:r>
            <a:r>
              <a:rPr lang="en-US" altLang="zh-TW" dirty="0"/>
              <a:t>/</a:t>
            </a:r>
          </a:p>
          <a:p>
            <a:r>
              <a:rPr lang="en-US" altLang="zh-TW" dirty="0"/>
              <a:t>Tokyo Subway Navigation APP</a:t>
            </a:r>
            <a:r>
              <a:rPr lang="zh-TW" altLang="en-US" dirty="0"/>
              <a:t>：</a:t>
            </a:r>
            <a:r>
              <a:rPr lang="en-US" altLang="zh-TW" dirty="0"/>
              <a:t>https://</a:t>
            </a:r>
            <a:r>
              <a:rPr lang="en-US" altLang="zh-TW" dirty="0" err="1"/>
              <a:t>itunes.apple.com</a:t>
            </a:r>
            <a:r>
              <a:rPr lang="en-US" altLang="zh-TW" dirty="0"/>
              <a:t>/</a:t>
            </a:r>
            <a:r>
              <a:rPr lang="en-US" altLang="zh-TW" dirty="0" err="1"/>
              <a:t>tw</a:t>
            </a:r>
            <a:r>
              <a:rPr lang="en-US" altLang="zh-TW" dirty="0"/>
              <a:t>/app/</a:t>
            </a:r>
            <a:r>
              <a:rPr lang="en-US" altLang="zh-TW" dirty="0" err="1"/>
              <a:t>tokyo</a:t>
            </a:r>
            <a:r>
              <a:rPr lang="en-US" altLang="zh-TW" dirty="0"/>
              <a:t>-subway-navigation/id844802451?mt=8 </a:t>
            </a:r>
          </a:p>
          <a:p>
            <a:r>
              <a:rPr lang="zh-TW" altLang="en-US" dirty="0"/>
              <a:t>三、線上訂票：</a:t>
            </a:r>
          </a:p>
          <a:p>
            <a:r>
              <a:rPr lang="en-US" altLang="zh-TW" dirty="0" err="1"/>
              <a:t>Klook</a:t>
            </a:r>
            <a:r>
              <a:rPr lang="zh-TW" altLang="en-US" dirty="0"/>
              <a:t>平台：</a:t>
            </a:r>
            <a:r>
              <a:rPr lang="en-US" altLang="zh-TW" dirty="0"/>
              <a:t>https://</a:t>
            </a:r>
            <a:r>
              <a:rPr lang="en-US" altLang="zh-TW" dirty="0" err="1"/>
              <a:t>www.klook.com</a:t>
            </a:r>
            <a:r>
              <a:rPr lang="en-US" altLang="zh-TW" dirty="0"/>
              <a:t>/</a:t>
            </a:r>
            <a:r>
              <a:rPr lang="en-US" altLang="zh-TW" dirty="0" err="1"/>
              <a:t>zh</a:t>
            </a:r>
            <a:r>
              <a:rPr lang="en-US" altLang="zh-TW" dirty="0"/>
              <a:t>-TW/city/28-tokyo/</a:t>
            </a:r>
          </a:p>
          <a:p>
            <a:r>
              <a:rPr lang="zh-TW" altLang="en-US" dirty="0"/>
              <a:t>廉價機票：</a:t>
            </a:r>
            <a:r>
              <a:rPr lang="en-US" altLang="zh-TW" dirty="0"/>
              <a:t>https://</a:t>
            </a:r>
            <a:r>
              <a:rPr lang="en-US" altLang="zh-TW" dirty="0" err="1"/>
              <a:t>www.skyscanner.com.tw</a:t>
            </a:r>
            <a:r>
              <a:rPr lang="en-US" altLang="zh-TW" dirty="0"/>
              <a:t>/ </a:t>
            </a:r>
          </a:p>
          <a:p>
            <a:r>
              <a:rPr lang="zh-TW" altLang="en-US" dirty="0"/>
              <a:t>旅遊彙整：</a:t>
            </a:r>
          </a:p>
          <a:p>
            <a:r>
              <a:rPr lang="zh-TW" altLang="en-US" dirty="0"/>
              <a:t>背包客棧：</a:t>
            </a:r>
            <a:r>
              <a:rPr lang="en-US" altLang="zh-TW" dirty="0"/>
              <a:t>https://</a:t>
            </a:r>
            <a:r>
              <a:rPr lang="en-US" altLang="zh-TW" dirty="0" err="1"/>
              <a:t>www.backpackers.com.tw</a:t>
            </a:r>
            <a:r>
              <a:rPr lang="en-US" altLang="zh-TW" dirty="0"/>
              <a:t>/forum/</a:t>
            </a:r>
            <a:r>
              <a:rPr lang="en-US" altLang="zh-TW" dirty="0" err="1"/>
              <a:t>forumdisplay.php?f</a:t>
            </a:r>
            <a:r>
              <a:rPr lang="en-US" altLang="zh-TW" dirty="0"/>
              <a:t>=43 </a:t>
            </a:r>
          </a:p>
          <a:p>
            <a:r>
              <a:rPr lang="zh-TW" altLang="en-US" dirty="0"/>
              <a:t>貓途鷹</a:t>
            </a:r>
            <a:r>
              <a:rPr lang="en-US" altLang="zh-TW" dirty="0"/>
              <a:t>https://</a:t>
            </a:r>
            <a:r>
              <a:rPr lang="en-US" altLang="zh-TW" dirty="0" err="1"/>
              <a:t>www.tripadvisor.com.tw</a:t>
            </a:r>
            <a:r>
              <a:rPr lang="en-US" altLang="zh-TW" dirty="0"/>
              <a:t>/</a:t>
            </a:r>
          </a:p>
          <a:p>
            <a:r>
              <a:rPr lang="zh-TW" altLang="en-US" dirty="0"/>
              <a:t>天氣查詢：：</a:t>
            </a:r>
            <a:r>
              <a:rPr lang="en-US" altLang="zh-TW" dirty="0"/>
              <a:t>https://</a:t>
            </a:r>
            <a:r>
              <a:rPr lang="en-US" altLang="zh-TW" dirty="0" err="1"/>
              <a:t>weather.yahoo.co.jp</a:t>
            </a:r>
            <a:r>
              <a:rPr lang="en-US" altLang="zh-TW" dirty="0"/>
              <a:t>/weather/</a:t>
            </a:r>
          </a:p>
          <a:p>
            <a:endParaRPr kumimoji="1" lang="zh-TW" altLang="en-US" dirty="0"/>
          </a:p>
        </p:txBody>
      </p:sp>
      <p:sp>
        <p:nvSpPr>
          <p:cNvPr id="4" name="投影片編號預留位置 3"/>
          <p:cNvSpPr>
            <a:spLocks noGrp="1"/>
          </p:cNvSpPr>
          <p:nvPr>
            <p:ph type="sldNum" sz="quarter" idx="10"/>
          </p:nvPr>
        </p:nvSpPr>
        <p:spPr/>
        <p:txBody>
          <a:bodyPr/>
          <a:lstStyle/>
          <a:p>
            <a:fld id="{49382E03-5F23-48F5-B158-0F092DFCCBEE}" type="slidenum">
              <a:rPr lang="zh-CN" altLang="en-US" smtClean="0"/>
              <a:t>23</a:t>
            </a:fld>
            <a:endParaRPr lang="zh-CN" altLang="en-US"/>
          </a:p>
        </p:txBody>
      </p:sp>
    </p:spTree>
    <p:extLst>
      <p:ext uri="{BB962C8B-B14F-4D97-AF65-F5344CB8AC3E}">
        <p14:creationId xmlns:p14="http://schemas.microsoft.com/office/powerpoint/2010/main" val="34863083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20788874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481013" y="1279525"/>
            <a:ext cx="6140450" cy="34544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53707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22996533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372CD8-8591-4F3C-87BB-F67CE7A96C3B}" type="slidenum">
              <a:rPr lang="zh-CN" altLang="en-US" smtClean="0"/>
              <a:pPr/>
              <a:t>7</a:t>
            </a:fld>
            <a:endParaRPr lang="zh-CN" altLang="en-US"/>
          </a:p>
        </p:txBody>
      </p:sp>
    </p:spTree>
    <p:extLst>
      <p:ext uri="{BB962C8B-B14F-4D97-AF65-F5344CB8AC3E}">
        <p14:creationId xmlns:p14="http://schemas.microsoft.com/office/powerpoint/2010/main" val="2974529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372CD8-8591-4F3C-87BB-F67CE7A96C3B}" type="slidenum">
              <a:rPr lang="zh-CN" altLang="en-US" smtClean="0"/>
              <a:pPr/>
              <a:t>8</a:t>
            </a:fld>
            <a:endParaRPr lang="zh-CN" altLang="en-US"/>
          </a:p>
        </p:txBody>
      </p:sp>
    </p:spTree>
    <p:extLst>
      <p:ext uri="{BB962C8B-B14F-4D97-AF65-F5344CB8AC3E}">
        <p14:creationId xmlns:p14="http://schemas.microsoft.com/office/powerpoint/2010/main" val="3817487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372CD8-8591-4F3C-87BB-F67CE7A96C3B}" type="slidenum">
              <a:rPr lang="zh-CN" altLang="en-US" smtClean="0"/>
              <a:pPr/>
              <a:t>9</a:t>
            </a:fld>
            <a:endParaRPr lang="zh-CN" altLang="en-US"/>
          </a:p>
        </p:txBody>
      </p:sp>
    </p:spTree>
    <p:extLst>
      <p:ext uri="{BB962C8B-B14F-4D97-AF65-F5344CB8AC3E}">
        <p14:creationId xmlns:p14="http://schemas.microsoft.com/office/powerpoint/2010/main" val="3326193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79525"/>
            <a:ext cx="6140450" cy="34544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11675388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4E63585A-C78C-4A5C-8FC9-56F4E6FE7F89}"/>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151CC2D-235C-48E6-8F6F-1E6F82350D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6A3E1558-90BB-4BAB-A43D-FCAF88C3FF6B}"/>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5" name="页脚占位符 4">
            <a:extLst>
              <a:ext uri="{FF2B5EF4-FFF2-40B4-BE49-F238E27FC236}">
                <a16:creationId xmlns="" xmlns:a16="http://schemas.microsoft.com/office/drawing/2014/main" id="{620154BB-931B-4C6A-A64B-178BAC4137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F7C1A61-2846-44BA-B824-76958BBC869F}"/>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1642487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7F737780-ED60-4850-8DED-571226DC752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041E7A6E-BD1D-400C-B1D2-98FC512C0AB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88306D3A-8F7D-4A5F-974A-67684F7F81AE}"/>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5" name="页脚占位符 4">
            <a:extLst>
              <a:ext uri="{FF2B5EF4-FFF2-40B4-BE49-F238E27FC236}">
                <a16:creationId xmlns="" xmlns:a16="http://schemas.microsoft.com/office/drawing/2014/main" id="{54C8FDC8-5672-49E6-A9F4-479CD037852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6A0F538-F869-4481-9859-BAC945C4D630}"/>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14437375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BD537E34-54EB-4AB3-9483-133005F3FE1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20635B70-0B12-4A12-9F7B-43720124C00E}"/>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CB5D7E45-5F82-4AAB-9453-C2C73A2AE1CD}"/>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5" name="页脚占位符 4">
            <a:extLst>
              <a:ext uri="{FF2B5EF4-FFF2-40B4-BE49-F238E27FC236}">
                <a16:creationId xmlns="" xmlns:a16="http://schemas.microsoft.com/office/drawing/2014/main" id="{0667594D-D858-48E1-8692-E5EE598DDC4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6912C76-BDC2-4CED-A386-DC946214EC69}"/>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16748611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C7BE22DB-FD01-4E1C-95AE-25CA9641DAB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8CDF1D55-FAC7-4570-8BD1-26199294F17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D44AC4B-3285-40AF-A87F-A4B401A75CC2}"/>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5" name="页脚占位符 4">
            <a:extLst>
              <a:ext uri="{FF2B5EF4-FFF2-40B4-BE49-F238E27FC236}">
                <a16:creationId xmlns="" xmlns:a16="http://schemas.microsoft.com/office/drawing/2014/main" id="{DC8936B3-41A1-4E75-B782-B6DD114ADF4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E42E94F3-0387-41BF-BB7E-D7F791394792}"/>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2846569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3E362C1-1249-4AC8-99DB-5AA13BF947E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F6D8B9E6-7812-4C1B-9EF4-26380DB1ED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1D6D7F18-D045-40B7-8714-E8F72276B871}"/>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5" name="页脚占位符 4">
            <a:extLst>
              <a:ext uri="{FF2B5EF4-FFF2-40B4-BE49-F238E27FC236}">
                <a16:creationId xmlns="" xmlns:a16="http://schemas.microsoft.com/office/drawing/2014/main" id="{7CF6C750-1667-435D-BFD6-37E12852FC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86B5A801-9EF5-48FC-81D1-850CCB231A8D}"/>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2525002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AFF30C6-8000-4484-B166-E98160AA77C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1D0AD34-9B4F-4AEB-AA38-C15BBBBBC181}"/>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C7E1B543-7210-4F20-8D7F-CA0506B1A487}"/>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4192B764-C454-4C90-9AA5-D5B24FDABA7A}"/>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6" name="页脚占位符 5">
            <a:extLst>
              <a:ext uri="{FF2B5EF4-FFF2-40B4-BE49-F238E27FC236}">
                <a16:creationId xmlns="" xmlns:a16="http://schemas.microsoft.com/office/drawing/2014/main" id="{09AB7EC3-58A6-47C2-9654-20E042504B4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52AD0CC8-D0BA-4DED-B94E-DBE5649369DD}"/>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2438649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9D6A7B0-52B4-43E4-B607-9E1EF5A4C40C}"/>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69D5D557-CED1-445B-82F4-DC26E9D4B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F9AFDD50-A356-4D8D-8A92-E6E981798771}"/>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9720109A-BB5E-4F57-9CD0-0FFD42B1AF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CB45FEE4-DBD6-4B0B-A99A-93E16C5EE236}"/>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E209C2D0-C4CB-4C8A-AC37-CE5BCD57BED3}"/>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8" name="页脚占位符 7">
            <a:extLst>
              <a:ext uri="{FF2B5EF4-FFF2-40B4-BE49-F238E27FC236}">
                <a16:creationId xmlns="" xmlns:a16="http://schemas.microsoft.com/office/drawing/2014/main" id="{90899413-FB6D-4DE1-8A06-5E79CA9A0A1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D90900B1-7402-42FB-B8CB-D9675A5253D3}"/>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10550338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78C9B13-7ED2-4A2B-9435-EBD957622AF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DB006A8E-0B27-4E8D-A1DD-8AF3353A5A81}"/>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4" name="页脚占位符 3">
            <a:extLst>
              <a:ext uri="{FF2B5EF4-FFF2-40B4-BE49-F238E27FC236}">
                <a16:creationId xmlns="" xmlns:a16="http://schemas.microsoft.com/office/drawing/2014/main" id="{FCC06BEF-AF29-4CAA-80B4-260FB4FEA883}"/>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664E3006-E9FF-4A02-9721-DFC07FB7D6B4}"/>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793025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1D9F04B9-1477-4C62-8B0D-81C2B643C47C}"/>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3" name="页脚占位符 2">
            <a:extLst>
              <a:ext uri="{FF2B5EF4-FFF2-40B4-BE49-F238E27FC236}">
                <a16:creationId xmlns="" xmlns:a16="http://schemas.microsoft.com/office/drawing/2014/main" id="{84B1A117-D0FE-45F2-9ECA-17F38FF642B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AD57F5D9-D2C3-44BB-8741-BF19C9919142}"/>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2740805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1A2194B5-9F5E-4A4B-84D5-CC78949574F3}"/>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727837C-AEDF-4776-8329-5F8747C2FE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51DC87D9-1AD0-4FF8-80FA-F3B084318F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11C75FE8-2217-4EA9-8953-D984208A444E}"/>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6" name="页脚占位符 5">
            <a:extLst>
              <a:ext uri="{FF2B5EF4-FFF2-40B4-BE49-F238E27FC236}">
                <a16:creationId xmlns="" xmlns:a16="http://schemas.microsoft.com/office/drawing/2014/main" id="{907C4F00-94E9-4832-B040-15BC0DD943B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223EFD0E-BD25-4C8E-A9A4-05CCF62796E9}"/>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3763047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663BE6D7-BDF7-4E14-A33E-11D5ED7D652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75FB7150-C672-441E-90AA-64CE26145C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2933150B-773D-4CFE-8644-B94FDFAC0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E31C53C2-5605-4C8A-9F2D-0BD67492E333}"/>
              </a:ext>
            </a:extLst>
          </p:cNvPr>
          <p:cNvSpPr>
            <a:spLocks noGrp="1"/>
          </p:cNvSpPr>
          <p:nvPr>
            <p:ph type="dt" sz="half" idx="10"/>
          </p:nvPr>
        </p:nvSpPr>
        <p:spPr/>
        <p:txBody>
          <a:bodyPr/>
          <a:lstStyle/>
          <a:p>
            <a:fld id="{F2651AAB-2854-4D81-AA52-202C50BA0632}" type="datetimeFigureOut">
              <a:rPr lang="zh-CN" altLang="en-US" smtClean="0"/>
              <a:t>2019/3/20</a:t>
            </a:fld>
            <a:endParaRPr lang="zh-CN" altLang="en-US"/>
          </a:p>
        </p:txBody>
      </p:sp>
      <p:sp>
        <p:nvSpPr>
          <p:cNvPr id="6" name="页脚占位符 5">
            <a:extLst>
              <a:ext uri="{FF2B5EF4-FFF2-40B4-BE49-F238E27FC236}">
                <a16:creationId xmlns="" xmlns:a16="http://schemas.microsoft.com/office/drawing/2014/main" id="{CA1E8187-6598-4220-A815-FB8AA9D7D93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2383B83D-2286-4186-89A4-B064951AFEB1}"/>
              </a:ext>
            </a:extLst>
          </p:cNvPr>
          <p:cNvSpPr>
            <a:spLocks noGrp="1"/>
          </p:cNvSpPr>
          <p:nvPr>
            <p:ph type="sldNum" sz="quarter" idx="12"/>
          </p:nvPr>
        </p:nvSpPr>
        <p:spPr/>
        <p:txBody>
          <a:body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14887994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77F0218B-31A3-4849-915A-3E47D6E3F76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 xmlns:a16="http://schemas.microsoft.com/office/drawing/2014/main" id="{C304F8A2-8AC9-46CE-8669-B1AC88A2995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76A026DE-65EE-40B8-9283-815EC54266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651AAB-2854-4D81-AA52-202C50BA0632}" type="datetimeFigureOut">
              <a:rPr lang="zh-CN" altLang="en-US" smtClean="0"/>
              <a:t>2019/3/20</a:t>
            </a:fld>
            <a:endParaRPr lang="zh-CN" altLang="en-US"/>
          </a:p>
        </p:txBody>
      </p:sp>
      <p:sp>
        <p:nvSpPr>
          <p:cNvPr id="5" name="页脚占位符 4">
            <a:extLst>
              <a:ext uri="{FF2B5EF4-FFF2-40B4-BE49-F238E27FC236}">
                <a16:creationId xmlns="" xmlns:a16="http://schemas.microsoft.com/office/drawing/2014/main" id="{3F23BB1A-0CE3-4429-8F00-BE9A9AD8150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 xmlns:a16="http://schemas.microsoft.com/office/drawing/2014/main" id="{4CCC3D6C-D6B0-4933-AB0C-C17902E99DD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131876-DDDF-4594-99BA-62C00D84AF8D}" type="slidenum">
              <a:rPr lang="zh-CN" altLang="en-US" smtClean="0"/>
              <a:t>‹#›</a:t>
            </a:fld>
            <a:endParaRPr lang="zh-CN" altLang="en-US"/>
          </a:p>
        </p:txBody>
      </p:sp>
    </p:spTree>
    <p:extLst>
      <p:ext uri="{BB962C8B-B14F-4D97-AF65-F5344CB8AC3E}">
        <p14:creationId xmlns:p14="http://schemas.microsoft.com/office/powerpoint/2010/main" val="13706224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13.xml.rels><?xml version="1.0" encoding="UTF-8" standalone="yes"?>
<Relationships xmlns="http://schemas.openxmlformats.org/package/2006/relationships"><Relationship Id="rId8" Type="http://schemas.openxmlformats.org/officeDocument/2006/relationships/image" Target="../media/image32.tiff"/><Relationship Id="rId3" Type="http://schemas.openxmlformats.org/officeDocument/2006/relationships/image" Target="../media/image27.jpeg"/><Relationship Id="rId7" Type="http://schemas.openxmlformats.org/officeDocument/2006/relationships/image" Target="../media/image31.tif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jpeg"/><Relationship Id="rId11" Type="http://schemas.openxmlformats.org/officeDocument/2006/relationships/image" Target="../media/image35.tiff"/><Relationship Id="rId5" Type="http://schemas.openxmlformats.org/officeDocument/2006/relationships/image" Target="../media/image29.jpeg"/><Relationship Id="rId10" Type="http://schemas.openxmlformats.org/officeDocument/2006/relationships/image" Target="../media/image34.tiff"/><Relationship Id="rId4" Type="http://schemas.openxmlformats.org/officeDocument/2006/relationships/image" Target="../media/image28.jpeg"/><Relationship Id="rId9" Type="http://schemas.openxmlformats.org/officeDocument/2006/relationships/image" Target="../media/image33.tiff"/></Relationships>
</file>

<file path=ppt/slides/_rels/slide14.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tif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5.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5.xml"/><Relationship Id="rId3" Type="http://schemas.openxmlformats.org/officeDocument/2006/relationships/tags" Target="../tags/tag12.xml"/><Relationship Id="rId7" Type="http://schemas.openxmlformats.org/officeDocument/2006/relationships/slideLayout" Target="../slideLayouts/slideLayout7.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tokyometro.jp/tcn/subwaymap/"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3.tiff"/><Relationship Id="rId4" Type="http://schemas.openxmlformats.org/officeDocument/2006/relationships/hyperlink" Target="https://itunes.apple.com/tw/app/tokyo-subway-navigation/id844802451?mt=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www.klook.com/zh-TW/city/28-tokyo/"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hyperlink" Target="https://www.skyscanner.com.t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www.backpackers.com.tw/forum/forumdisplay.php?f=43"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hyperlink" Target="https://weather.yahoo.co.jp/weather/" TargetMode="External"/><Relationship Id="rId4" Type="http://schemas.openxmlformats.org/officeDocument/2006/relationships/hyperlink" Target="https://www.tripadvisor.com.tw/"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5yTxDO4bb30"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1.png"/><Relationship Id="rId3" Type="http://schemas.openxmlformats.org/officeDocument/2006/relationships/image" Target="../media/image5.png"/><Relationship Id="rId7" Type="http://schemas.openxmlformats.org/officeDocument/2006/relationships/image" Target="../media/image7.png"/><Relationship Id="rId12" Type="http://schemas.openxmlformats.org/officeDocument/2006/relationships/image" Target="../media/image10.tiff"/><Relationship Id="rId2" Type="http://schemas.openxmlformats.org/officeDocument/2006/relationships/notesSlide" Target="../notesSlides/notesSlide3.xml"/><Relationship Id="rId16" Type="http://schemas.microsoft.com/office/2007/relationships/hdphoto" Target="../media/hdphoto6.wdp"/><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9.tiff"/><Relationship Id="rId5" Type="http://schemas.openxmlformats.org/officeDocument/2006/relationships/image" Target="../media/image6.png"/><Relationship Id="rId15" Type="http://schemas.openxmlformats.org/officeDocument/2006/relationships/image" Target="../media/image12.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5.wdp"/></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4.jpeg"/><Relationship Id="rId4" Type="http://schemas.microsoft.com/office/2007/relationships/hdphoto" Target="../media/hdphoto7.wdp"/></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microsoft.com/office/2007/relationships/hdphoto" Target="../media/hdphoto8.wdp"/></Relationships>
</file>

<file path=ppt/slides/_rels/slide7.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tags" Target="../tags/tag6.xml"/><Relationship Id="rId7" Type="http://schemas.openxmlformats.org/officeDocument/2006/relationships/image" Target="../media/image18.jpe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7.jpeg"/><Relationship Id="rId5" Type="http://schemas.openxmlformats.org/officeDocument/2006/relationships/notesSlide" Target="../notesSlides/notesSlide7.xml"/><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20.tiff"/><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9.tiff"/><Relationship Id="rId5" Type="http://schemas.openxmlformats.org/officeDocument/2006/relationships/notesSlide" Target="../notesSlides/notesSlide8.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902D3E2-89A0-4380-AB48-8CFB55A0C150}"/>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8" name="文本框 27">
            <a:extLst>
              <a:ext uri="{FF2B5EF4-FFF2-40B4-BE49-F238E27FC236}">
                <a16:creationId xmlns="" xmlns:a16="http://schemas.microsoft.com/office/drawing/2014/main" id="{B7A12158-35A2-4750-A249-68E7DF706B58}"/>
              </a:ext>
            </a:extLst>
          </p:cNvPr>
          <p:cNvSpPr txBox="1"/>
          <p:nvPr/>
        </p:nvSpPr>
        <p:spPr>
          <a:xfrm>
            <a:off x="5803576" y="4557170"/>
            <a:ext cx="5368965" cy="1200329"/>
          </a:xfrm>
          <a:prstGeom prst="rect">
            <a:avLst/>
          </a:prstGeom>
          <a:noFill/>
        </p:spPr>
        <p:txBody>
          <a:bodyPr wrap="square" rtlCol="0">
            <a:spAutoFit/>
          </a:bodyPr>
          <a:lstStyle/>
          <a:p>
            <a:pPr algn="dist"/>
            <a:r>
              <a:rPr lang="zh-CN" altLang="en-US" sz="3600" dirty="0">
                <a:ln w="0"/>
                <a:solidFill>
                  <a:schemeClr val="accent1"/>
                </a:solidFill>
                <a:effectLst>
                  <a:outerShdw blurRad="38100" dist="25400" dir="5400000" algn="ctr" rotWithShape="0">
                    <a:srgbClr val="6E747A">
                      <a:alpha val="43000"/>
                    </a:srgbClr>
                  </a:outerShdw>
                </a:effectLst>
                <a:latin typeface="Yuanti TC" panose="02010600040101010101" pitchFamily="2" charset="-120"/>
                <a:ea typeface="Yuanti TC" panose="02010600040101010101" pitchFamily="2" charset="-120"/>
                <a:cs typeface="Yuppy TC" panose="020F0603040207020204" pitchFamily="34" charset="-120"/>
              </a:rPr>
              <a:t>教育部青年發展署大專院校生國際體驗學習計畫</a:t>
            </a:r>
          </a:p>
        </p:txBody>
      </p:sp>
      <p:sp>
        <p:nvSpPr>
          <p:cNvPr id="29" name="矩形 28">
            <a:extLst>
              <a:ext uri="{FF2B5EF4-FFF2-40B4-BE49-F238E27FC236}">
                <a16:creationId xmlns="" xmlns:a16="http://schemas.microsoft.com/office/drawing/2014/main" id="{130C59B7-28C9-435E-83E4-BFC8AD86EA91}"/>
              </a:ext>
            </a:extLst>
          </p:cNvPr>
          <p:cNvSpPr/>
          <p:nvPr/>
        </p:nvSpPr>
        <p:spPr>
          <a:xfrm flipV="1">
            <a:off x="5647378" y="5854123"/>
            <a:ext cx="5833196" cy="45719"/>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 xmlns:a16="http://schemas.microsoft.com/office/drawing/2014/main" id="{CEEC6D2D-9F83-46C9-8B71-7644681ABBA1}"/>
              </a:ext>
            </a:extLst>
          </p:cNvPr>
          <p:cNvSpPr txBox="1"/>
          <p:nvPr/>
        </p:nvSpPr>
        <p:spPr>
          <a:xfrm>
            <a:off x="5647378" y="5996466"/>
            <a:ext cx="5681363" cy="400110"/>
          </a:xfrm>
          <a:prstGeom prst="rect">
            <a:avLst/>
          </a:prstGeom>
          <a:noFill/>
        </p:spPr>
        <p:txBody>
          <a:bodyPr wrap="none" rtlCol="0">
            <a:spAutoFit/>
          </a:bodyPr>
          <a:lstStyle/>
          <a:p>
            <a:r>
              <a:rPr lang="en-US" altLang="zh-TW"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a:t>
            </a:r>
            <a:r>
              <a:rPr lang="zh-TW"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日本創意產業文化</a:t>
            </a:r>
            <a:r>
              <a:rPr lang="en-US" altLang="zh-TW"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a:t>
            </a:r>
            <a:r>
              <a:rPr lang="zh-CN"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傳統與創新之探索</a:t>
            </a:r>
            <a:r>
              <a:rPr lang="en-US" altLang="zh-CN"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a:t>
            </a:r>
            <a:r>
              <a:rPr lang="zh-TW"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說明會</a:t>
            </a:r>
            <a:endParaRPr lang="zh-CN"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endParaRPr>
          </a:p>
        </p:txBody>
      </p:sp>
      <p:sp>
        <p:nvSpPr>
          <p:cNvPr id="2" name="矩形 1">
            <a:extLst>
              <a:ext uri="{FF2B5EF4-FFF2-40B4-BE49-F238E27FC236}">
                <a16:creationId xmlns="" xmlns:a16="http://schemas.microsoft.com/office/drawing/2014/main" id="{8E8F8C72-A541-6C40-9793-A6EE9CA0FA6C}"/>
              </a:ext>
            </a:extLst>
          </p:cNvPr>
          <p:cNvSpPr/>
          <p:nvPr/>
        </p:nvSpPr>
        <p:spPr>
          <a:xfrm>
            <a:off x="4880383" y="548229"/>
            <a:ext cx="7311617"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zh-Hant" alt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Yuanti TC" panose="02010600040101010101" pitchFamily="2" charset="-120"/>
                <a:ea typeface="Yuanti TC" panose="02010600040101010101" pitchFamily="2" charset="-120"/>
                <a:cs typeface="Yuppy TC" panose="020F0603040207020204" pitchFamily="34" charset="-120"/>
              </a:rPr>
              <a:t>大膽地走出去</a:t>
            </a:r>
            <a:endParaRPr lang="en-US" altLang="zh-Hant"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Yuanti TC" panose="02010600040101010101" pitchFamily="2" charset="-120"/>
              <a:ea typeface="Yuanti TC" panose="02010600040101010101" pitchFamily="2" charset="-120"/>
              <a:cs typeface="Yuppy TC" panose="020F0603040207020204" pitchFamily="34" charset="-120"/>
            </a:endParaRPr>
          </a:p>
          <a:p>
            <a:r>
              <a:rPr lang="zh-Hant" alt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Yuanti TC" panose="02010600040101010101" pitchFamily="2" charset="-120"/>
                <a:ea typeface="Yuanti TC" panose="02010600040101010101" pitchFamily="2" charset="-120"/>
                <a:cs typeface="Yuppy TC" panose="020F0603040207020204" pitchFamily="34" charset="-120"/>
              </a:rPr>
              <a:t>為自己的人生寫故事</a:t>
            </a:r>
          </a:p>
        </p:txBody>
      </p:sp>
    </p:spTree>
    <p:extLst>
      <p:ext uri="{BB962C8B-B14F-4D97-AF65-F5344CB8AC3E}">
        <p14:creationId xmlns:p14="http://schemas.microsoft.com/office/powerpoint/2010/main" val="138119607"/>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425540" y="266031"/>
            <a:ext cx="640080" cy="640080"/>
            <a:chOff x="2095" y="2746"/>
            <a:chExt cx="1008" cy="1008"/>
          </a:xfrm>
        </p:grpSpPr>
        <p:sp>
          <p:nvSpPr>
            <p:cNvPr id="5" name="椭圆 4"/>
            <p:cNvSpPr/>
            <p:nvPr/>
          </p:nvSpPr>
          <p:spPr>
            <a:xfrm>
              <a:off x="2095" y="2746"/>
              <a:ext cx="1008" cy="1008"/>
            </a:xfrm>
            <a:prstGeom prst="ellipse">
              <a:avLst/>
            </a:prstGeom>
            <a:noFill/>
            <a:ln>
              <a:solidFill>
                <a:srgbClr val="3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细黑" panose="02010600040101010101" charset="-122"/>
                <a:ea typeface="华文细黑" panose="02010600040101010101" charset="-122"/>
              </a:endParaRPr>
            </a:p>
          </p:txBody>
        </p:sp>
        <p:sp>
          <p:nvSpPr>
            <p:cNvPr id="6" name="椭圆 5"/>
            <p:cNvSpPr/>
            <p:nvPr/>
          </p:nvSpPr>
          <p:spPr>
            <a:xfrm>
              <a:off x="2145" y="2796"/>
              <a:ext cx="909" cy="909"/>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华文细黑" panose="02010600040101010101" charset="-122"/>
                  <a:ea typeface="华文细黑" panose="02010600040101010101" charset="-122"/>
                </a:rPr>
                <a:t>01</a:t>
              </a:r>
            </a:p>
          </p:txBody>
        </p:sp>
      </p:grpSp>
      <p:sp>
        <p:nvSpPr>
          <p:cNvPr id="12" name="文本框 11"/>
          <p:cNvSpPr txBox="1"/>
          <p:nvPr/>
        </p:nvSpPr>
        <p:spPr>
          <a:xfrm>
            <a:off x="1259930" y="160621"/>
            <a:ext cx="3896418" cy="6685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3600" b="1" dirty="0">
                <a:latin typeface="华文细黑" panose="02010600040101010101" charset="-122"/>
                <a:ea typeface="华文细黑" panose="02010600040101010101" charset="-122"/>
                <a:sym typeface="+mn-ea"/>
              </a:rPr>
              <a:t>一個</a:t>
            </a:r>
            <a:r>
              <a:rPr lang="zh-CN" altLang="en-US" sz="3600" b="1" dirty="0">
                <a:solidFill>
                  <a:schemeClr val="accent3">
                    <a:lumMod val="75000"/>
                  </a:schemeClr>
                </a:solidFill>
                <a:latin typeface="华文细黑" panose="02010600040101010101" charset="-122"/>
                <a:ea typeface="华文细黑" panose="02010600040101010101" charset="-122"/>
                <a:sym typeface="+mn-ea"/>
              </a:rPr>
              <a:t>壯遊主軸</a:t>
            </a:r>
          </a:p>
        </p:txBody>
      </p:sp>
      <p:sp>
        <p:nvSpPr>
          <p:cNvPr id="13" name="文本框 12"/>
          <p:cNvSpPr txBox="1"/>
          <p:nvPr/>
        </p:nvSpPr>
        <p:spPr>
          <a:xfrm>
            <a:off x="1259294" y="779019"/>
            <a:ext cx="4618263" cy="151182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rgbClr val="353535"/>
                </a:solidFill>
                <a:latin typeface="华文细黑" panose="02010600040101010101" charset="-122"/>
                <a:ea typeface="华文细黑" panose="02010600040101010101" charset="-122"/>
                <a:sym typeface="+mn-ea"/>
              </a:rPr>
              <a:t>四大主題（參考）：日本多媒體的應用與變化</a:t>
            </a:r>
            <a:r>
              <a:rPr lang="en-US" altLang="zh-CN" sz="1600" dirty="0">
                <a:solidFill>
                  <a:srgbClr val="353535"/>
                </a:solidFill>
                <a:latin typeface="华文细黑" panose="02010600040101010101" charset="-122"/>
                <a:ea typeface="华文细黑" panose="02010600040101010101" charset="-122"/>
                <a:sym typeface="+mn-ea"/>
              </a:rPr>
              <a:t>/</a:t>
            </a:r>
            <a:r>
              <a:rPr lang="zh-CN" altLang="en-US" sz="1600" dirty="0">
                <a:solidFill>
                  <a:srgbClr val="353535"/>
                </a:solidFill>
                <a:latin typeface="华文细黑" panose="02010600040101010101" charset="-122"/>
                <a:ea typeface="华文细黑" panose="02010600040101010101" charset="-122"/>
                <a:sym typeface="+mn-ea"/>
              </a:rPr>
              <a:t>日本現代及傳統飲食文化</a:t>
            </a:r>
            <a:r>
              <a:rPr lang="en-US" altLang="zh-CN" sz="1600" dirty="0">
                <a:solidFill>
                  <a:srgbClr val="353535"/>
                </a:solidFill>
                <a:latin typeface="华文细黑" panose="02010600040101010101" charset="-122"/>
                <a:ea typeface="华文细黑" panose="02010600040101010101" charset="-122"/>
                <a:sym typeface="+mn-ea"/>
              </a:rPr>
              <a:t>/</a:t>
            </a:r>
            <a:r>
              <a:rPr lang="zh-CN" altLang="en-US" sz="1600" dirty="0">
                <a:solidFill>
                  <a:srgbClr val="353535"/>
                </a:solidFill>
                <a:latin typeface="华文细黑" panose="02010600040101010101" charset="-122"/>
                <a:ea typeface="华文细黑" panose="02010600040101010101" charset="-122"/>
                <a:sym typeface="+mn-ea"/>
              </a:rPr>
              <a:t> 日本建築美學設計及環境設計變遷</a:t>
            </a:r>
            <a:r>
              <a:rPr lang="en-US" altLang="zh-CN" sz="1600" dirty="0">
                <a:solidFill>
                  <a:srgbClr val="353535"/>
                </a:solidFill>
                <a:latin typeface="华文细黑" panose="02010600040101010101" charset="-122"/>
                <a:ea typeface="华文细黑" panose="02010600040101010101" charset="-122"/>
                <a:sym typeface="+mn-ea"/>
              </a:rPr>
              <a:t>/</a:t>
            </a:r>
            <a:r>
              <a:rPr lang="zh-CN" altLang="en-US" sz="1600" dirty="0">
                <a:solidFill>
                  <a:srgbClr val="353535"/>
                </a:solidFill>
                <a:latin typeface="华文细黑" panose="02010600040101010101" charset="-122"/>
                <a:ea typeface="华文细黑" panose="02010600040101010101" charset="-122"/>
                <a:sym typeface="+mn-ea"/>
              </a:rPr>
              <a:t>日本多媒體的應用與變化，學生得從四大主題中擇一為壯遊主軸作為參考。</a:t>
            </a:r>
          </a:p>
        </p:txBody>
      </p:sp>
      <p:grpSp>
        <p:nvGrpSpPr>
          <p:cNvPr id="30" name="组合 6">
            <a:extLst>
              <a:ext uri="{FF2B5EF4-FFF2-40B4-BE49-F238E27FC236}">
                <a16:creationId xmlns="" xmlns:a16="http://schemas.microsoft.com/office/drawing/2014/main" id="{244BEE1D-0F34-DB4D-A551-055657BA4C2F}"/>
              </a:ext>
            </a:extLst>
          </p:cNvPr>
          <p:cNvGrpSpPr/>
          <p:nvPr/>
        </p:nvGrpSpPr>
        <p:grpSpPr>
          <a:xfrm>
            <a:off x="6071868" y="1532688"/>
            <a:ext cx="640080" cy="640080"/>
            <a:chOff x="2095" y="2746"/>
            <a:chExt cx="1008" cy="1008"/>
          </a:xfrm>
        </p:grpSpPr>
        <p:sp>
          <p:nvSpPr>
            <p:cNvPr id="31" name="椭圆 4">
              <a:extLst>
                <a:ext uri="{FF2B5EF4-FFF2-40B4-BE49-F238E27FC236}">
                  <a16:creationId xmlns="" xmlns:a16="http://schemas.microsoft.com/office/drawing/2014/main" id="{F3FE699C-A041-6E48-B8E7-9510036C485C}"/>
                </a:ext>
              </a:extLst>
            </p:cNvPr>
            <p:cNvSpPr/>
            <p:nvPr/>
          </p:nvSpPr>
          <p:spPr>
            <a:xfrm>
              <a:off x="2095" y="2746"/>
              <a:ext cx="1008" cy="1008"/>
            </a:xfrm>
            <a:prstGeom prst="ellipse">
              <a:avLst/>
            </a:prstGeom>
            <a:noFill/>
            <a:ln>
              <a:solidFill>
                <a:srgbClr val="3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细黑" panose="02010600040101010101" charset="-122"/>
                <a:ea typeface="华文细黑" panose="02010600040101010101" charset="-122"/>
              </a:endParaRPr>
            </a:p>
          </p:txBody>
        </p:sp>
        <p:sp>
          <p:nvSpPr>
            <p:cNvPr id="32" name="椭圆 5">
              <a:extLst>
                <a:ext uri="{FF2B5EF4-FFF2-40B4-BE49-F238E27FC236}">
                  <a16:creationId xmlns="" xmlns:a16="http://schemas.microsoft.com/office/drawing/2014/main" id="{3FDBFCAD-B700-D243-B28C-8FEB4C6BDFCF}"/>
                </a:ext>
              </a:extLst>
            </p:cNvPr>
            <p:cNvSpPr/>
            <p:nvPr/>
          </p:nvSpPr>
          <p:spPr>
            <a:xfrm>
              <a:off x="2145" y="2796"/>
              <a:ext cx="909" cy="909"/>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华文细黑" panose="02010600040101010101" charset="-122"/>
                  <a:ea typeface="华文细黑" panose="02010600040101010101" charset="-122"/>
                </a:rPr>
                <a:t>02</a:t>
              </a:r>
            </a:p>
          </p:txBody>
        </p:sp>
      </p:grpSp>
      <p:sp>
        <p:nvSpPr>
          <p:cNvPr id="33" name="文本框 11">
            <a:extLst>
              <a:ext uri="{FF2B5EF4-FFF2-40B4-BE49-F238E27FC236}">
                <a16:creationId xmlns="" xmlns:a16="http://schemas.microsoft.com/office/drawing/2014/main" id="{B7F4FB90-CC57-4B42-9443-20D797A6B1E3}"/>
              </a:ext>
            </a:extLst>
          </p:cNvPr>
          <p:cNvSpPr txBox="1"/>
          <p:nvPr/>
        </p:nvSpPr>
        <p:spPr>
          <a:xfrm>
            <a:off x="6906258" y="1427278"/>
            <a:ext cx="3896418" cy="6685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3600" b="1" dirty="0">
                <a:latin typeface="华文细黑" panose="02010600040101010101" charset="-122"/>
                <a:ea typeface="华文细黑" panose="02010600040101010101" charset="-122"/>
                <a:sym typeface="+mn-ea"/>
              </a:rPr>
              <a:t>二個</a:t>
            </a:r>
            <a:r>
              <a:rPr lang="zh-CN" altLang="en-US" sz="3600" b="1" dirty="0">
                <a:solidFill>
                  <a:schemeClr val="accent3">
                    <a:lumMod val="75000"/>
                  </a:schemeClr>
                </a:solidFill>
                <a:latin typeface="华文细黑" panose="02010600040101010101" charset="-122"/>
                <a:ea typeface="华文细黑" panose="02010600040101010101" charset="-122"/>
                <a:sym typeface="+mn-ea"/>
              </a:rPr>
              <a:t>立論基點</a:t>
            </a:r>
          </a:p>
        </p:txBody>
      </p:sp>
      <p:sp>
        <p:nvSpPr>
          <p:cNvPr id="34" name="文本框 12">
            <a:extLst>
              <a:ext uri="{FF2B5EF4-FFF2-40B4-BE49-F238E27FC236}">
                <a16:creationId xmlns="" xmlns:a16="http://schemas.microsoft.com/office/drawing/2014/main" id="{EF68D8E1-9121-3F42-A22C-BB698265E765}"/>
              </a:ext>
            </a:extLst>
          </p:cNvPr>
          <p:cNvSpPr txBox="1"/>
          <p:nvPr/>
        </p:nvSpPr>
        <p:spPr>
          <a:xfrm>
            <a:off x="6905623" y="2045676"/>
            <a:ext cx="4758599" cy="18811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TW" altLang="en-US" sz="1600" dirty="0">
                <a:solidFill>
                  <a:srgbClr val="353535"/>
                </a:solidFill>
                <a:latin typeface="华文细黑" panose="02010600040101010101" charset="-122"/>
                <a:ea typeface="华文细黑" panose="02010600040101010101" charset="-122"/>
                <a:sym typeface="+mn-ea"/>
              </a:rPr>
              <a:t>在全球各大城市裡，東京等城市謂為最適合自由行的精彩城市。這</a:t>
            </a:r>
            <a:r>
              <a:rPr lang="zh-CN" altLang="en-US" sz="1600" dirty="0">
                <a:solidFill>
                  <a:srgbClr val="353535"/>
                </a:solidFill>
                <a:latin typeface="华文细黑" panose="02010600040101010101" charset="-122"/>
                <a:ea typeface="华文细黑" panose="02010600040101010101" charset="-122"/>
                <a:sym typeface="+mn-ea"/>
              </a:rPr>
              <a:t>個</a:t>
            </a:r>
            <a:r>
              <a:rPr lang="zh-TW" altLang="en-US" sz="1600" dirty="0">
                <a:solidFill>
                  <a:srgbClr val="353535"/>
                </a:solidFill>
                <a:latin typeface="华文细黑" panose="02010600040101010101" charset="-122"/>
                <a:ea typeface="华文细黑" panose="02010600040101010101" charset="-122"/>
                <a:sym typeface="+mn-ea"/>
              </a:rPr>
              <a:t>國際大都會，同時集結了最新的流行時尚、特色美食、刺激的主題樂園以及江戶氣息的傳統文化。學生須以創新與傳統兩個立論為壯遊立基。</a:t>
            </a:r>
            <a:endParaRPr lang="zh-CN" altLang="en-US" sz="1600" dirty="0">
              <a:solidFill>
                <a:srgbClr val="353535"/>
              </a:solidFill>
              <a:latin typeface="华文细黑" panose="02010600040101010101" charset="-122"/>
              <a:ea typeface="华文细黑" panose="02010600040101010101" charset="-122"/>
              <a:sym typeface="+mn-ea"/>
            </a:endParaRPr>
          </a:p>
        </p:txBody>
      </p:sp>
      <p:grpSp>
        <p:nvGrpSpPr>
          <p:cNvPr id="40" name="组合 6">
            <a:extLst>
              <a:ext uri="{FF2B5EF4-FFF2-40B4-BE49-F238E27FC236}">
                <a16:creationId xmlns="" xmlns:a16="http://schemas.microsoft.com/office/drawing/2014/main" id="{6813EEC5-7D04-F34D-A000-3BCDAEF7F583}"/>
              </a:ext>
            </a:extLst>
          </p:cNvPr>
          <p:cNvGrpSpPr/>
          <p:nvPr/>
        </p:nvGrpSpPr>
        <p:grpSpPr>
          <a:xfrm>
            <a:off x="425540" y="2533834"/>
            <a:ext cx="640080" cy="640080"/>
            <a:chOff x="2095" y="2746"/>
            <a:chExt cx="1008" cy="1008"/>
          </a:xfrm>
        </p:grpSpPr>
        <p:sp>
          <p:nvSpPr>
            <p:cNvPr id="41" name="椭圆 4">
              <a:extLst>
                <a:ext uri="{FF2B5EF4-FFF2-40B4-BE49-F238E27FC236}">
                  <a16:creationId xmlns="" xmlns:a16="http://schemas.microsoft.com/office/drawing/2014/main" id="{50A7AD37-B0BD-0443-B87B-CF517F50FB7A}"/>
                </a:ext>
              </a:extLst>
            </p:cNvPr>
            <p:cNvSpPr/>
            <p:nvPr/>
          </p:nvSpPr>
          <p:spPr>
            <a:xfrm>
              <a:off x="2095" y="2746"/>
              <a:ext cx="1008" cy="1008"/>
            </a:xfrm>
            <a:prstGeom prst="ellipse">
              <a:avLst/>
            </a:prstGeom>
            <a:noFill/>
            <a:ln>
              <a:solidFill>
                <a:srgbClr val="3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细黑" panose="02010600040101010101" charset="-122"/>
                <a:ea typeface="华文细黑" panose="02010600040101010101" charset="-122"/>
              </a:endParaRPr>
            </a:p>
          </p:txBody>
        </p:sp>
        <p:sp>
          <p:nvSpPr>
            <p:cNvPr id="42" name="椭圆 5">
              <a:extLst>
                <a:ext uri="{FF2B5EF4-FFF2-40B4-BE49-F238E27FC236}">
                  <a16:creationId xmlns="" xmlns:a16="http://schemas.microsoft.com/office/drawing/2014/main" id="{14EDE7BF-66A2-D04C-A238-D724089297A0}"/>
                </a:ext>
              </a:extLst>
            </p:cNvPr>
            <p:cNvSpPr/>
            <p:nvPr/>
          </p:nvSpPr>
          <p:spPr>
            <a:xfrm>
              <a:off x="2145" y="2796"/>
              <a:ext cx="909" cy="909"/>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华文细黑" panose="02010600040101010101" charset="-122"/>
                  <a:ea typeface="华文细黑" panose="02010600040101010101" charset="-122"/>
                </a:rPr>
                <a:t>03</a:t>
              </a:r>
            </a:p>
          </p:txBody>
        </p:sp>
      </p:grpSp>
      <p:sp>
        <p:nvSpPr>
          <p:cNvPr id="43" name="文本框 11">
            <a:extLst>
              <a:ext uri="{FF2B5EF4-FFF2-40B4-BE49-F238E27FC236}">
                <a16:creationId xmlns="" xmlns:a16="http://schemas.microsoft.com/office/drawing/2014/main" id="{ECD61C19-0FFC-924D-923D-F038F0943AED}"/>
              </a:ext>
            </a:extLst>
          </p:cNvPr>
          <p:cNvSpPr txBox="1"/>
          <p:nvPr/>
        </p:nvSpPr>
        <p:spPr>
          <a:xfrm>
            <a:off x="1259930" y="2428424"/>
            <a:ext cx="3896418" cy="6685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3600" b="1" dirty="0">
                <a:latin typeface="华文细黑" panose="02010600040101010101" charset="-122"/>
                <a:ea typeface="华文细黑" panose="02010600040101010101" charset="-122"/>
                <a:sym typeface="+mn-ea"/>
              </a:rPr>
              <a:t>三座</a:t>
            </a:r>
            <a:r>
              <a:rPr lang="zh-CN" altLang="en-US" sz="3600" b="1" dirty="0">
                <a:solidFill>
                  <a:schemeClr val="accent3">
                    <a:lumMod val="75000"/>
                  </a:schemeClr>
                </a:solidFill>
                <a:latin typeface="华文细黑" panose="02010600040101010101" charset="-122"/>
                <a:ea typeface="华文细黑" panose="02010600040101010101" charset="-122"/>
                <a:sym typeface="+mn-ea"/>
              </a:rPr>
              <a:t>知識殿堂</a:t>
            </a:r>
          </a:p>
        </p:txBody>
      </p:sp>
      <p:sp>
        <p:nvSpPr>
          <p:cNvPr id="44" name="文本框 12">
            <a:extLst>
              <a:ext uri="{FF2B5EF4-FFF2-40B4-BE49-F238E27FC236}">
                <a16:creationId xmlns="" xmlns:a16="http://schemas.microsoft.com/office/drawing/2014/main" id="{CD51D07A-783C-5543-9662-C7FBE344B5EB}"/>
              </a:ext>
            </a:extLst>
          </p:cNvPr>
          <p:cNvSpPr txBox="1"/>
          <p:nvPr/>
        </p:nvSpPr>
        <p:spPr>
          <a:xfrm>
            <a:off x="1259295" y="3046822"/>
            <a:ext cx="4812573" cy="188115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rgbClr val="353535"/>
                </a:solidFill>
                <a:latin typeface="华文细黑" panose="02010600040101010101" charset="-122"/>
                <a:ea typeface="华文细黑" panose="02010600040101010101" charset="-122"/>
                <a:sym typeface="+mn-ea"/>
              </a:rPr>
              <a:t>國立西洋美術館、江戶東京博物館、東京國立博物館、國立新美術館（六本木） 、 </a:t>
            </a:r>
            <a:r>
              <a:rPr lang="en-US" altLang="zh-CN" sz="1600" dirty="0">
                <a:solidFill>
                  <a:srgbClr val="353535"/>
                </a:solidFill>
                <a:latin typeface="华文细黑" panose="02010600040101010101" charset="-122"/>
                <a:ea typeface="华文细黑" panose="02010600040101010101" charset="-122"/>
                <a:sym typeface="+mn-ea"/>
              </a:rPr>
              <a:t>21_21 DESIGN SIGHT </a:t>
            </a:r>
            <a:r>
              <a:rPr lang="zh-CN" altLang="en-US" sz="1600" dirty="0">
                <a:solidFill>
                  <a:srgbClr val="353535"/>
                </a:solidFill>
                <a:latin typeface="华文细黑" panose="02010600040101010101" charset="-122"/>
                <a:ea typeface="华文细黑" panose="02010600040101010101" charset="-122"/>
                <a:sym typeface="+mn-ea"/>
              </a:rPr>
              <a:t>、森美術館、 三鷹之森吉卜力美術館、太田紀念美術館、東京都美術館、根津美術館、東京都寫真博物館、東京玩具美術館</a:t>
            </a:r>
          </a:p>
        </p:txBody>
      </p:sp>
      <p:grpSp>
        <p:nvGrpSpPr>
          <p:cNvPr id="45" name="组合 6">
            <a:extLst>
              <a:ext uri="{FF2B5EF4-FFF2-40B4-BE49-F238E27FC236}">
                <a16:creationId xmlns="" xmlns:a16="http://schemas.microsoft.com/office/drawing/2014/main" id="{0AE8605C-4498-3C4C-8ADA-F8011DD3F27F}"/>
              </a:ext>
            </a:extLst>
          </p:cNvPr>
          <p:cNvGrpSpPr/>
          <p:nvPr/>
        </p:nvGrpSpPr>
        <p:grpSpPr>
          <a:xfrm>
            <a:off x="6071868" y="4375318"/>
            <a:ext cx="640080" cy="640080"/>
            <a:chOff x="2095" y="2746"/>
            <a:chExt cx="1008" cy="1008"/>
          </a:xfrm>
        </p:grpSpPr>
        <p:sp>
          <p:nvSpPr>
            <p:cNvPr id="46" name="椭圆 4">
              <a:extLst>
                <a:ext uri="{FF2B5EF4-FFF2-40B4-BE49-F238E27FC236}">
                  <a16:creationId xmlns="" xmlns:a16="http://schemas.microsoft.com/office/drawing/2014/main" id="{7BD991D9-2427-1243-B5E4-297565A5ACBB}"/>
                </a:ext>
              </a:extLst>
            </p:cNvPr>
            <p:cNvSpPr/>
            <p:nvPr/>
          </p:nvSpPr>
          <p:spPr>
            <a:xfrm>
              <a:off x="2095" y="2746"/>
              <a:ext cx="1008" cy="1008"/>
            </a:xfrm>
            <a:prstGeom prst="ellipse">
              <a:avLst/>
            </a:prstGeom>
            <a:noFill/>
            <a:ln>
              <a:solidFill>
                <a:srgbClr val="3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细黑" panose="02010600040101010101" charset="-122"/>
                <a:ea typeface="华文细黑" panose="02010600040101010101" charset="-122"/>
              </a:endParaRPr>
            </a:p>
          </p:txBody>
        </p:sp>
        <p:sp>
          <p:nvSpPr>
            <p:cNvPr id="47" name="椭圆 5">
              <a:extLst>
                <a:ext uri="{FF2B5EF4-FFF2-40B4-BE49-F238E27FC236}">
                  <a16:creationId xmlns="" xmlns:a16="http://schemas.microsoft.com/office/drawing/2014/main" id="{DF520446-3084-2740-AE77-4CD928F1B710}"/>
                </a:ext>
              </a:extLst>
            </p:cNvPr>
            <p:cNvSpPr/>
            <p:nvPr/>
          </p:nvSpPr>
          <p:spPr>
            <a:xfrm>
              <a:off x="2145" y="2796"/>
              <a:ext cx="909" cy="909"/>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华文细黑" panose="02010600040101010101" charset="-122"/>
                  <a:ea typeface="华文细黑" panose="02010600040101010101" charset="-122"/>
                </a:rPr>
                <a:t>04</a:t>
              </a:r>
            </a:p>
          </p:txBody>
        </p:sp>
      </p:grpSp>
      <p:sp>
        <p:nvSpPr>
          <p:cNvPr id="48" name="文本框 11">
            <a:extLst>
              <a:ext uri="{FF2B5EF4-FFF2-40B4-BE49-F238E27FC236}">
                <a16:creationId xmlns="" xmlns:a16="http://schemas.microsoft.com/office/drawing/2014/main" id="{8DA3173F-53A6-E741-8773-B44BFB27250C}"/>
              </a:ext>
            </a:extLst>
          </p:cNvPr>
          <p:cNvSpPr txBox="1"/>
          <p:nvPr/>
        </p:nvSpPr>
        <p:spPr>
          <a:xfrm>
            <a:off x="6906257" y="4269908"/>
            <a:ext cx="4757965" cy="6685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3600" b="1" dirty="0">
                <a:latin typeface="华文细黑" panose="02010600040101010101" charset="-122"/>
                <a:ea typeface="华文细黑" panose="02010600040101010101" charset="-122"/>
                <a:sym typeface="+mn-ea"/>
              </a:rPr>
              <a:t>四個</a:t>
            </a:r>
            <a:r>
              <a:rPr lang="zh-CN" altLang="en-US" sz="3600" b="1" dirty="0">
                <a:solidFill>
                  <a:schemeClr val="accent3">
                    <a:lumMod val="75000"/>
                  </a:schemeClr>
                </a:solidFill>
                <a:latin typeface="华文细黑" panose="02010600040101010101" charset="-122"/>
                <a:ea typeface="华文细黑" panose="02010600040101010101" charset="-122"/>
                <a:sym typeface="+mn-ea"/>
              </a:rPr>
              <a:t>都市綠洲</a:t>
            </a:r>
          </a:p>
        </p:txBody>
      </p:sp>
      <p:sp>
        <p:nvSpPr>
          <p:cNvPr id="49" name="文本框 12">
            <a:extLst>
              <a:ext uri="{FF2B5EF4-FFF2-40B4-BE49-F238E27FC236}">
                <a16:creationId xmlns="" xmlns:a16="http://schemas.microsoft.com/office/drawing/2014/main" id="{03EE9387-8392-0246-8C9E-2FBFA823885C}"/>
              </a:ext>
            </a:extLst>
          </p:cNvPr>
          <p:cNvSpPr txBox="1"/>
          <p:nvPr/>
        </p:nvSpPr>
        <p:spPr>
          <a:xfrm>
            <a:off x="6905623" y="4888306"/>
            <a:ext cx="4758599" cy="114249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rgbClr val="353535"/>
                </a:solidFill>
                <a:latin typeface="华文细黑" panose="02010600040101010101" charset="-122"/>
                <a:ea typeface="华文细黑" panose="02010600040101010101" charset="-122"/>
                <a:sym typeface="+mn-ea"/>
              </a:rPr>
              <a:t>新宿御苑、六義園、舊古河庭園、清澄庭園</a:t>
            </a:r>
          </a:p>
          <a:p>
            <a:pPr>
              <a:lnSpc>
                <a:spcPct val="150000"/>
              </a:lnSpc>
            </a:pPr>
            <a:r>
              <a:rPr lang="zh-CN" altLang="en-US" sz="1600" dirty="0">
                <a:solidFill>
                  <a:srgbClr val="353535"/>
                </a:solidFill>
                <a:latin typeface="华文细黑" panose="02010600040101010101" charset="-122"/>
                <a:ea typeface="华文细黑" panose="02010600040101010101" charset="-122"/>
                <a:sym typeface="+mn-ea"/>
              </a:rPr>
              <a:t>、小石川後樂園、八芳園、国立科学博物馆附属自然教育园</a:t>
            </a:r>
          </a:p>
        </p:txBody>
      </p:sp>
      <p:grpSp>
        <p:nvGrpSpPr>
          <p:cNvPr id="50" name="组合 6">
            <a:extLst>
              <a:ext uri="{FF2B5EF4-FFF2-40B4-BE49-F238E27FC236}">
                <a16:creationId xmlns="" xmlns:a16="http://schemas.microsoft.com/office/drawing/2014/main" id="{D93FA35E-61C8-7A46-9E29-70A9CCDF3EE7}"/>
              </a:ext>
            </a:extLst>
          </p:cNvPr>
          <p:cNvGrpSpPr/>
          <p:nvPr/>
        </p:nvGrpSpPr>
        <p:grpSpPr>
          <a:xfrm>
            <a:off x="447491" y="5229317"/>
            <a:ext cx="640080" cy="640080"/>
            <a:chOff x="2095" y="2746"/>
            <a:chExt cx="1008" cy="1008"/>
          </a:xfrm>
        </p:grpSpPr>
        <p:sp>
          <p:nvSpPr>
            <p:cNvPr id="51" name="椭圆 4">
              <a:extLst>
                <a:ext uri="{FF2B5EF4-FFF2-40B4-BE49-F238E27FC236}">
                  <a16:creationId xmlns="" xmlns:a16="http://schemas.microsoft.com/office/drawing/2014/main" id="{6629751C-A64A-2145-8BE0-518E1A24E40C}"/>
                </a:ext>
              </a:extLst>
            </p:cNvPr>
            <p:cNvSpPr/>
            <p:nvPr/>
          </p:nvSpPr>
          <p:spPr>
            <a:xfrm>
              <a:off x="2095" y="2746"/>
              <a:ext cx="1008" cy="1008"/>
            </a:xfrm>
            <a:prstGeom prst="ellipse">
              <a:avLst/>
            </a:prstGeom>
            <a:noFill/>
            <a:ln>
              <a:solidFill>
                <a:srgbClr val="3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华文细黑" panose="02010600040101010101" charset="-122"/>
                <a:ea typeface="华文细黑" panose="02010600040101010101" charset="-122"/>
              </a:endParaRPr>
            </a:p>
          </p:txBody>
        </p:sp>
        <p:sp>
          <p:nvSpPr>
            <p:cNvPr id="52" name="椭圆 5">
              <a:extLst>
                <a:ext uri="{FF2B5EF4-FFF2-40B4-BE49-F238E27FC236}">
                  <a16:creationId xmlns="" xmlns:a16="http://schemas.microsoft.com/office/drawing/2014/main" id="{5818104C-4D4B-224C-A83E-D7E024E15C90}"/>
                </a:ext>
              </a:extLst>
            </p:cNvPr>
            <p:cNvSpPr/>
            <p:nvPr/>
          </p:nvSpPr>
          <p:spPr>
            <a:xfrm>
              <a:off x="2145" y="2796"/>
              <a:ext cx="909" cy="909"/>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latin typeface="华文细黑" panose="02010600040101010101" charset="-122"/>
                  <a:ea typeface="华文细黑" panose="02010600040101010101" charset="-122"/>
                </a:rPr>
                <a:t>05</a:t>
              </a:r>
            </a:p>
          </p:txBody>
        </p:sp>
      </p:grpSp>
      <p:sp>
        <p:nvSpPr>
          <p:cNvPr id="53" name="文本框 11">
            <a:extLst>
              <a:ext uri="{FF2B5EF4-FFF2-40B4-BE49-F238E27FC236}">
                <a16:creationId xmlns="" xmlns:a16="http://schemas.microsoft.com/office/drawing/2014/main" id="{B4C8BB79-1B72-524E-B557-6C5F1E63288B}"/>
              </a:ext>
            </a:extLst>
          </p:cNvPr>
          <p:cNvSpPr txBox="1"/>
          <p:nvPr/>
        </p:nvSpPr>
        <p:spPr>
          <a:xfrm>
            <a:off x="1281881" y="5123907"/>
            <a:ext cx="3896418" cy="6685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lnSpc>
                <a:spcPct val="120000"/>
              </a:lnSpc>
            </a:pPr>
            <a:r>
              <a:rPr lang="zh-CN" altLang="en-US" sz="3600" b="1" dirty="0">
                <a:latin typeface="华文细黑" panose="02010600040101010101" charset="-122"/>
                <a:ea typeface="华文细黑" panose="02010600040101010101" charset="-122"/>
                <a:sym typeface="+mn-ea"/>
              </a:rPr>
              <a:t>五個</a:t>
            </a:r>
            <a:r>
              <a:rPr lang="zh-CN" altLang="en-US" sz="3600" b="1" dirty="0">
                <a:solidFill>
                  <a:schemeClr val="accent3">
                    <a:lumMod val="75000"/>
                  </a:schemeClr>
                </a:solidFill>
                <a:latin typeface="华文细黑" panose="02010600040101010101" charset="-122"/>
                <a:ea typeface="华文细黑" panose="02010600040101010101" charset="-122"/>
                <a:sym typeface="+mn-ea"/>
              </a:rPr>
              <a:t>人文體驗</a:t>
            </a:r>
          </a:p>
        </p:txBody>
      </p:sp>
      <p:sp>
        <p:nvSpPr>
          <p:cNvPr id="54" name="文本框 12">
            <a:extLst>
              <a:ext uri="{FF2B5EF4-FFF2-40B4-BE49-F238E27FC236}">
                <a16:creationId xmlns="" xmlns:a16="http://schemas.microsoft.com/office/drawing/2014/main" id="{44C3BF87-BCF2-0B4B-9CD8-55840ED42BA5}"/>
              </a:ext>
            </a:extLst>
          </p:cNvPr>
          <p:cNvSpPr txBox="1"/>
          <p:nvPr/>
        </p:nvSpPr>
        <p:spPr>
          <a:xfrm>
            <a:off x="1281246" y="5742305"/>
            <a:ext cx="5043170" cy="85824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fontAlgn="auto">
              <a:lnSpc>
                <a:spcPct val="150000"/>
              </a:lnSpc>
            </a:pPr>
            <a:r>
              <a:rPr lang="zh-CN" altLang="en-US" dirty="0">
                <a:solidFill>
                  <a:srgbClr val="353535"/>
                </a:solidFill>
                <a:latin typeface="华文细黑" panose="02010600040101010101" charset="-122"/>
                <a:ea typeface="华文细黑" panose="02010600040101010101" charset="-122"/>
                <a:sym typeface="+mn-ea"/>
              </a:rPr>
              <a:t>經由學生獨立思考的分析、觀察以及應用學生原科系所有的專業來延伸此次壯遊觀點</a:t>
            </a:r>
          </a:p>
        </p:txBody>
      </p:sp>
      <p:sp>
        <p:nvSpPr>
          <p:cNvPr id="55" name="矩形 54">
            <a:extLst>
              <a:ext uri="{FF2B5EF4-FFF2-40B4-BE49-F238E27FC236}">
                <a16:creationId xmlns="" xmlns:a16="http://schemas.microsoft.com/office/drawing/2014/main" id="{A9D018F7-30DD-694A-8B15-8EFEE16DC68E}"/>
              </a:ext>
            </a:extLst>
          </p:cNvPr>
          <p:cNvSpPr/>
          <p:nvPr/>
        </p:nvSpPr>
        <p:spPr>
          <a:xfrm>
            <a:off x="7150100" y="223545"/>
            <a:ext cx="5056414" cy="6533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zh-CN" altLang="en-US" sz="2800" dirty="0">
                <a:ln w="0"/>
                <a:solidFill>
                  <a:schemeClr val="accent1"/>
                </a:solidFill>
                <a:effectLst>
                  <a:outerShdw blurRad="38100" dist="25400" dir="5400000" algn="ctr" rotWithShape="0">
                    <a:srgbClr val="6E747A">
                      <a:alpha val="43000"/>
                    </a:srgbClr>
                  </a:outerShdw>
                </a:effectLst>
              </a:rPr>
              <a:t>壯遊計畫五要素</a:t>
            </a:r>
          </a:p>
        </p:txBody>
      </p:sp>
      <p:sp>
        <p:nvSpPr>
          <p:cNvPr id="3" name="矩形 2">
            <a:extLst>
              <a:ext uri="{FF2B5EF4-FFF2-40B4-BE49-F238E27FC236}">
                <a16:creationId xmlns="" xmlns:a16="http://schemas.microsoft.com/office/drawing/2014/main" id="{21BF3FB1-2672-A340-87B0-AE446A8945EF}"/>
              </a:ext>
            </a:extLst>
          </p:cNvPr>
          <p:cNvSpPr/>
          <p:nvPr/>
        </p:nvSpPr>
        <p:spPr>
          <a:xfrm>
            <a:off x="9663793" y="1602607"/>
            <a:ext cx="1616148" cy="400110"/>
          </a:xfrm>
          <a:prstGeom prst="rect">
            <a:avLst/>
          </a:prstGeom>
        </p:spPr>
        <p:txBody>
          <a:bodyPr wrap="none">
            <a:spAutoFit/>
          </a:bodyPr>
          <a:lstStyle/>
          <a:p>
            <a:pPr algn="ctr"/>
            <a:r>
              <a:rPr lang="en-US" altLang="zh-TW" sz="2000" b="1" dirty="0">
                <a:solidFill>
                  <a:schemeClr val="tx1">
                    <a:lumMod val="75000"/>
                    <a:lumOff val="25000"/>
                  </a:schemeClr>
                </a:solidFill>
                <a:latin typeface="华文细黑" panose="02010600040101010101" charset="-122"/>
                <a:ea typeface="华文细黑" panose="02010600040101010101" charset="-122"/>
                <a:sym typeface="+mn-ea"/>
              </a:rPr>
              <a:t>- </a:t>
            </a:r>
            <a:r>
              <a:rPr lang="zh-TW" altLang="en-US" sz="2000" b="1" dirty="0">
                <a:solidFill>
                  <a:schemeClr val="tx1">
                    <a:lumMod val="75000"/>
                    <a:lumOff val="25000"/>
                  </a:schemeClr>
                </a:solidFill>
                <a:latin typeface="华文细黑" panose="02010600040101010101" charset="-122"/>
                <a:ea typeface="华文细黑" panose="02010600040101010101" charset="-122"/>
                <a:sym typeface="+mn-ea"/>
              </a:rPr>
              <a:t>創新與傳統</a:t>
            </a:r>
            <a:endParaRPr lang="zh-TW" altLang="en-US" sz="2000" dirty="0">
              <a:solidFill>
                <a:schemeClr val="tx1">
                  <a:lumMod val="75000"/>
                  <a:lumOff val="25000"/>
                </a:schemeClr>
              </a:solidFill>
            </a:endParaRPr>
          </a:p>
        </p:txBody>
      </p:sp>
      <p:sp>
        <p:nvSpPr>
          <p:cNvPr id="56" name="矩形 55">
            <a:extLst>
              <a:ext uri="{FF2B5EF4-FFF2-40B4-BE49-F238E27FC236}">
                <a16:creationId xmlns="" xmlns:a16="http://schemas.microsoft.com/office/drawing/2014/main" id="{D0B5FF24-1228-0743-8D4A-A0B69E32E785}"/>
              </a:ext>
            </a:extLst>
          </p:cNvPr>
          <p:cNvSpPr/>
          <p:nvPr/>
        </p:nvSpPr>
        <p:spPr>
          <a:xfrm>
            <a:off x="4087030" y="2629513"/>
            <a:ext cx="1984838" cy="400110"/>
          </a:xfrm>
          <a:prstGeom prst="rect">
            <a:avLst/>
          </a:prstGeom>
        </p:spPr>
        <p:txBody>
          <a:bodyPr wrap="none">
            <a:spAutoFit/>
          </a:bodyPr>
          <a:lstStyle/>
          <a:p>
            <a:pPr algn="ctr"/>
            <a:r>
              <a:rPr lang="en-US" altLang="zh-TW" sz="2000" b="1" dirty="0">
                <a:solidFill>
                  <a:schemeClr val="tx1">
                    <a:lumMod val="75000"/>
                    <a:lumOff val="25000"/>
                  </a:schemeClr>
                </a:solidFill>
                <a:latin typeface="华文细黑" panose="02010600040101010101" charset="-122"/>
                <a:ea typeface="华文细黑" panose="02010600040101010101" charset="-122"/>
                <a:sym typeface="+mn-ea"/>
              </a:rPr>
              <a:t>- </a:t>
            </a:r>
            <a:r>
              <a:rPr lang="zh-CN" altLang="en-US" sz="2000" b="1" dirty="0">
                <a:solidFill>
                  <a:schemeClr val="tx1">
                    <a:lumMod val="75000"/>
                    <a:lumOff val="25000"/>
                  </a:schemeClr>
                </a:solidFill>
                <a:latin typeface="华文细黑" panose="02010600040101010101" charset="-122"/>
                <a:ea typeface="华文细黑" panose="02010600040101010101" charset="-122"/>
                <a:sym typeface="+mn-ea"/>
              </a:rPr>
              <a:t>博物館</a:t>
            </a:r>
            <a:r>
              <a:rPr lang="en-US" altLang="zh-CN" sz="2000" b="1" dirty="0">
                <a:solidFill>
                  <a:schemeClr val="tx1">
                    <a:lumMod val="75000"/>
                    <a:lumOff val="25000"/>
                  </a:schemeClr>
                </a:solidFill>
                <a:latin typeface="华文细黑" panose="02010600040101010101" charset="-122"/>
                <a:ea typeface="华文细黑" panose="02010600040101010101" charset="-122"/>
                <a:sym typeface="+mn-ea"/>
              </a:rPr>
              <a:t>/</a:t>
            </a:r>
            <a:r>
              <a:rPr lang="zh-CN" altLang="en-US" sz="2000" b="1" dirty="0">
                <a:solidFill>
                  <a:schemeClr val="tx1">
                    <a:lumMod val="75000"/>
                    <a:lumOff val="25000"/>
                  </a:schemeClr>
                </a:solidFill>
                <a:latin typeface="华文细黑" panose="02010600040101010101" charset="-122"/>
                <a:ea typeface="华文细黑" panose="02010600040101010101" charset="-122"/>
                <a:sym typeface="+mn-ea"/>
              </a:rPr>
              <a:t>美術館</a:t>
            </a:r>
            <a:endParaRPr lang="zh-TW" altLang="en-US" sz="2000" dirty="0">
              <a:solidFill>
                <a:schemeClr val="tx1">
                  <a:lumMod val="75000"/>
                  <a:lumOff val="25000"/>
                </a:schemeClr>
              </a:solidFill>
            </a:endParaRPr>
          </a:p>
        </p:txBody>
      </p:sp>
      <p:sp>
        <p:nvSpPr>
          <p:cNvPr id="57" name="矩形 56">
            <a:extLst>
              <a:ext uri="{FF2B5EF4-FFF2-40B4-BE49-F238E27FC236}">
                <a16:creationId xmlns="" xmlns:a16="http://schemas.microsoft.com/office/drawing/2014/main" id="{5C33C4EB-3BD7-AF4D-B1AA-526A27C6EE58}"/>
              </a:ext>
            </a:extLst>
          </p:cNvPr>
          <p:cNvSpPr/>
          <p:nvPr/>
        </p:nvSpPr>
        <p:spPr>
          <a:xfrm>
            <a:off x="9644650" y="4469953"/>
            <a:ext cx="1359668" cy="400110"/>
          </a:xfrm>
          <a:prstGeom prst="rect">
            <a:avLst/>
          </a:prstGeom>
        </p:spPr>
        <p:txBody>
          <a:bodyPr wrap="none">
            <a:spAutoFit/>
          </a:bodyPr>
          <a:lstStyle/>
          <a:p>
            <a:pPr algn="ctr"/>
            <a:r>
              <a:rPr lang="en-US" altLang="zh-TW" sz="2000" b="1" dirty="0">
                <a:solidFill>
                  <a:schemeClr val="tx1">
                    <a:lumMod val="75000"/>
                    <a:lumOff val="25000"/>
                  </a:schemeClr>
                </a:solidFill>
                <a:latin typeface="华文细黑" panose="02010600040101010101" charset="-122"/>
                <a:ea typeface="华文细黑" panose="02010600040101010101" charset="-122"/>
                <a:sym typeface="+mn-ea"/>
              </a:rPr>
              <a:t>- </a:t>
            </a:r>
            <a:r>
              <a:rPr lang="zh-TW" altLang="en-US" sz="2000" b="1" dirty="0">
                <a:solidFill>
                  <a:schemeClr val="tx1">
                    <a:lumMod val="75000"/>
                    <a:lumOff val="25000"/>
                  </a:schemeClr>
                </a:solidFill>
                <a:latin typeface="华文细黑" panose="02010600040101010101" charset="-122"/>
                <a:ea typeface="华文细黑" panose="02010600040101010101" charset="-122"/>
                <a:sym typeface="+mn-ea"/>
              </a:rPr>
              <a:t>日式庭園</a:t>
            </a:r>
            <a:endParaRPr lang="zh-TW" altLang="en-US" sz="2000" dirty="0">
              <a:solidFill>
                <a:schemeClr val="tx1">
                  <a:lumMod val="75000"/>
                  <a:lumOff val="25000"/>
                </a:schemeClr>
              </a:solidFill>
            </a:endParaRPr>
          </a:p>
        </p:txBody>
      </p:sp>
    </p:spTree>
    <p:extLst>
      <p:ext uri="{BB962C8B-B14F-4D97-AF65-F5344CB8AC3E}">
        <p14:creationId xmlns:p14="http://schemas.microsoft.com/office/powerpoint/2010/main" val="3966308313"/>
      </p:ext>
    </p:extLst>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24380" y="1376680"/>
            <a:ext cx="8143240" cy="4377734"/>
          </a:xfrm>
          <a:prstGeom prst="rect">
            <a:avLst/>
          </a:prstGeom>
          <a:noFill/>
          <a:ln>
            <a:solidFill>
              <a:srgbClr val="3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8907145" y="539750"/>
            <a:ext cx="2544445" cy="2544445"/>
          </a:xfrm>
          <a:prstGeom prst="rect">
            <a:avLst/>
          </a:prstGeom>
          <a:blipFill rotWithShape="1">
            <a:blip r:embed="rId3">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746125" y="3775710"/>
            <a:ext cx="2544445" cy="2544445"/>
          </a:xfrm>
          <a:prstGeom prst="rect">
            <a:avLst/>
          </a:prstGeom>
          <a:blipFill rotWithShape="1">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4611050" y="1376680"/>
            <a:ext cx="2969895" cy="66851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600" b="1" dirty="0">
                <a:solidFill>
                  <a:srgbClr val="353535"/>
                </a:solidFill>
                <a:latin typeface="华文细黑" panose="02010600040101010101" charset="-122"/>
                <a:ea typeface="华文细黑" panose="02010600040101010101" charset="-122"/>
                <a:sym typeface="+mn-ea"/>
              </a:rPr>
              <a:t>四大主題</a:t>
            </a:r>
          </a:p>
        </p:txBody>
      </p:sp>
      <p:sp>
        <p:nvSpPr>
          <p:cNvPr id="9" name="文本框 8"/>
          <p:cNvSpPr txBox="1"/>
          <p:nvPr/>
        </p:nvSpPr>
        <p:spPr>
          <a:xfrm>
            <a:off x="2840988" y="1829288"/>
            <a:ext cx="6510020" cy="378565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28600" indent="-228600" algn="ctr" fontAlgn="auto">
              <a:lnSpc>
                <a:spcPct val="200000"/>
              </a:lnSpc>
              <a:buFont typeface="+mj-lt"/>
              <a:buAutoNum type="arabicPeriod"/>
            </a:pPr>
            <a:r>
              <a:rPr lang="zh-TW" altLang="en-US" sz="2400" dirty="0" smtClean="0">
                <a:solidFill>
                  <a:srgbClr val="353535"/>
                </a:solidFill>
                <a:latin typeface="华文细黑" panose="02010600040101010101" charset="-122"/>
                <a:ea typeface="华文细黑" panose="02010600040101010101" charset="-122"/>
                <a:sym typeface="+mn-ea"/>
              </a:rPr>
              <a:t>日本</a:t>
            </a:r>
            <a:r>
              <a:rPr lang="zh-TW" altLang="en-US" sz="2400" dirty="0">
                <a:solidFill>
                  <a:srgbClr val="353535"/>
                </a:solidFill>
                <a:latin typeface="华文细黑" panose="02010600040101010101" charset="-122"/>
                <a:ea typeface="华文细黑" panose="02010600040101010101" charset="-122"/>
                <a:sym typeface="+mn-ea"/>
              </a:rPr>
              <a:t>人文藝術的現代與</a:t>
            </a:r>
            <a:r>
              <a:rPr lang="zh-TW" altLang="en-US" sz="2400" dirty="0" smtClean="0">
                <a:solidFill>
                  <a:srgbClr val="353535"/>
                </a:solidFill>
                <a:latin typeface="华文细黑" panose="02010600040101010101" charset="-122"/>
                <a:ea typeface="华文细黑" panose="02010600040101010101" charset="-122"/>
                <a:sym typeface="+mn-ea"/>
              </a:rPr>
              <a:t>經典</a:t>
            </a:r>
            <a:endParaRPr lang="en-US" altLang="zh-TW" sz="2400" dirty="0" smtClean="0">
              <a:solidFill>
                <a:srgbClr val="353535"/>
              </a:solidFill>
              <a:latin typeface="华文细黑" panose="02010600040101010101" charset="-122"/>
              <a:ea typeface="华文细黑" panose="02010600040101010101" charset="-122"/>
              <a:sym typeface="+mn-ea"/>
            </a:endParaRPr>
          </a:p>
          <a:p>
            <a:pPr marL="228600" indent="-228600" algn="ctr" fontAlgn="auto">
              <a:lnSpc>
                <a:spcPct val="200000"/>
              </a:lnSpc>
              <a:buFont typeface="+mj-lt"/>
              <a:buAutoNum type="arabicPeriod"/>
            </a:pPr>
            <a:r>
              <a:rPr lang="zh-CN" altLang="en-US" sz="2400" dirty="0" smtClean="0">
                <a:solidFill>
                  <a:srgbClr val="353535"/>
                </a:solidFill>
                <a:latin typeface="华文细黑" panose="02010600040101010101" charset="-122"/>
                <a:ea typeface="华文细黑" panose="02010600040101010101" charset="-122"/>
                <a:sym typeface="+mn-ea"/>
              </a:rPr>
              <a:t>日本</a:t>
            </a:r>
            <a:r>
              <a:rPr lang="zh-CN" altLang="en-US" sz="2400" dirty="0">
                <a:solidFill>
                  <a:srgbClr val="353535"/>
                </a:solidFill>
                <a:latin typeface="华文细黑" panose="02010600040101010101" charset="-122"/>
                <a:ea typeface="华文细黑" panose="02010600040101010101" charset="-122"/>
                <a:sym typeface="+mn-ea"/>
              </a:rPr>
              <a:t>現代及傳統飲食文化 </a:t>
            </a:r>
          </a:p>
          <a:p>
            <a:pPr marL="228600" indent="-228600" algn="ctr" fontAlgn="auto">
              <a:lnSpc>
                <a:spcPct val="200000"/>
              </a:lnSpc>
              <a:buFont typeface="+mj-lt"/>
              <a:buAutoNum type="arabicPeriod"/>
            </a:pPr>
            <a:r>
              <a:rPr lang="zh-CN" altLang="en-US" sz="2400" dirty="0">
                <a:solidFill>
                  <a:srgbClr val="353535"/>
                </a:solidFill>
                <a:latin typeface="华文细黑" panose="02010600040101010101" charset="-122"/>
                <a:ea typeface="华文细黑" panose="02010600040101010101" charset="-122"/>
                <a:sym typeface="+mn-ea"/>
              </a:rPr>
              <a:t>日本建築美學設計及環境設計變遷</a:t>
            </a:r>
            <a:endParaRPr lang="en-US" altLang="zh-CN" sz="2400" dirty="0">
              <a:solidFill>
                <a:srgbClr val="353535"/>
              </a:solidFill>
              <a:latin typeface="华文细黑" panose="02010600040101010101" charset="-122"/>
              <a:ea typeface="华文细黑" panose="02010600040101010101" charset="-122"/>
              <a:sym typeface="+mn-ea"/>
            </a:endParaRPr>
          </a:p>
          <a:p>
            <a:pPr marL="228600" indent="-228600" algn="ctr" fontAlgn="auto">
              <a:lnSpc>
                <a:spcPct val="200000"/>
              </a:lnSpc>
              <a:buFont typeface="+mj-lt"/>
              <a:buAutoNum type="arabicPeriod"/>
            </a:pPr>
            <a:r>
              <a:rPr lang="zh-CN" altLang="en-US" sz="2400" dirty="0">
                <a:solidFill>
                  <a:srgbClr val="353535"/>
                </a:solidFill>
                <a:latin typeface="华文细黑" panose="02010600040101010101" charset="-122"/>
                <a:ea typeface="华文细黑" panose="02010600040101010101" charset="-122"/>
                <a:sym typeface="+mn-ea"/>
              </a:rPr>
              <a:t>日本多媒體的應用與變化</a:t>
            </a:r>
            <a:endParaRPr lang="en-US" altLang="zh-CN" sz="2400" dirty="0">
              <a:solidFill>
                <a:srgbClr val="353535"/>
              </a:solidFill>
              <a:latin typeface="华文细黑" panose="02010600040101010101" charset="-122"/>
              <a:ea typeface="华文细黑" panose="02010600040101010101" charset="-122"/>
              <a:sym typeface="+mn-ea"/>
            </a:endParaRPr>
          </a:p>
          <a:p>
            <a:pPr algn="ctr" fontAlgn="auto">
              <a:lnSpc>
                <a:spcPct val="200000"/>
              </a:lnSpc>
            </a:pPr>
            <a:r>
              <a:rPr lang="zh-CN" altLang="en-US" sz="2400" dirty="0">
                <a:solidFill>
                  <a:srgbClr val="353535"/>
                </a:solidFill>
                <a:latin typeface="华文细黑" panose="02010600040101010101" charset="-122"/>
                <a:ea typeface="华文细黑" panose="02010600040101010101" charset="-122"/>
                <a:sym typeface="+mn-ea"/>
              </a:rPr>
              <a:t>可以擇一參考</a:t>
            </a:r>
          </a:p>
        </p:txBody>
      </p:sp>
      <p:sp>
        <p:nvSpPr>
          <p:cNvPr id="2" name="矩形 1">
            <a:extLst>
              <a:ext uri="{FF2B5EF4-FFF2-40B4-BE49-F238E27FC236}">
                <a16:creationId xmlns="" xmlns:a16="http://schemas.microsoft.com/office/drawing/2014/main" id="{29D9F2B7-219E-5943-9363-A5A2F1A03342}"/>
              </a:ext>
            </a:extLst>
          </p:cNvPr>
          <p:cNvSpPr/>
          <p:nvPr/>
        </p:nvSpPr>
        <p:spPr>
          <a:xfrm>
            <a:off x="1996082" y="383662"/>
            <a:ext cx="3877985" cy="860557"/>
          </a:xfrm>
          <a:prstGeom prst="rect">
            <a:avLst/>
          </a:prstGeom>
        </p:spPr>
        <p:txBody>
          <a:bodyPr wrap="none">
            <a:spAutoFit/>
          </a:bodyPr>
          <a:lstStyle/>
          <a:p>
            <a:pPr>
              <a:lnSpc>
                <a:spcPct val="120000"/>
              </a:lnSpc>
            </a:pPr>
            <a:r>
              <a:rPr lang="zh-CN" altLang="en-US" sz="4800" b="1" dirty="0">
                <a:latin typeface="华文细黑" panose="02010600040101010101" charset="-122"/>
                <a:ea typeface="华文细黑" panose="02010600040101010101" charset="-122"/>
                <a:sym typeface="+mn-ea"/>
              </a:rPr>
              <a:t>一個</a:t>
            </a:r>
            <a:r>
              <a:rPr lang="zh-CN" altLang="en-US" sz="4800" b="1" dirty="0">
                <a:solidFill>
                  <a:schemeClr val="accent3">
                    <a:lumMod val="75000"/>
                  </a:schemeClr>
                </a:solidFill>
                <a:latin typeface="华文细黑" panose="02010600040101010101" charset="-122"/>
                <a:ea typeface="华文细黑" panose="02010600040101010101" charset="-122"/>
                <a:sym typeface="+mn-ea"/>
              </a:rPr>
              <a:t>壯遊主軸</a:t>
            </a:r>
          </a:p>
        </p:txBody>
      </p:sp>
    </p:spTree>
    <p:extLst>
      <p:ext uri="{BB962C8B-B14F-4D97-AF65-F5344CB8AC3E}">
        <p14:creationId xmlns:p14="http://schemas.microsoft.com/office/powerpoint/2010/main" val="4033526203"/>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1534570" y="4523550"/>
            <a:ext cx="5784850" cy="1113790"/>
            <a:chOff x="2349" y="7543"/>
            <a:chExt cx="9110" cy="1754"/>
          </a:xfrm>
        </p:grpSpPr>
        <p:grpSp>
          <p:nvGrpSpPr>
            <p:cNvPr id="8" name="组合 7"/>
            <p:cNvGrpSpPr/>
            <p:nvPr/>
          </p:nvGrpSpPr>
          <p:grpSpPr>
            <a:xfrm>
              <a:off x="2349" y="7695"/>
              <a:ext cx="9036" cy="1603"/>
              <a:chOff x="2349" y="7695"/>
              <a:chExt cx="9036" cy="1603"/>
            </a:xfrm>
          </p:grpSpPr>
          <p:cxnSp>
            <p:nvCxnSpPr>
              <p:cNvPr id="6" name="直接连接符 5"/>
              <p:cNvCxnSpPr/>
              <p:nvPr/>
            </p:nvCxnSpPr>
            <p:spPr>
              <a:xfrm>
                <a:off x="2349" y="9298"/>
                <a:ext cx="9032" cy="0"/>
              </a:xfrm>
              <a:prstGeom prst="line">
                <a:avLst/>
              </a:prstGeom>
              <a:ln w="12700">
                <a:solidFill>
                  <a:srgbClr val="353535"/>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1381" y="7695"/>
                <a:ext cx="4" cy="1603"/>
              </a:xfrm>
              <a:prstGeom prst="line">
                <a:avLst/>
              </a:prstGeom>
              <a:ln w="12700">
                <a:solidFill>
                  <a:srgbClr val="353535"/>
                </a:solidFill>
              </a:ln>
            </p:spPr>
            <p:style>
              <a:lnRef idx="1">
                <a:schemeClr val="accent1"/>
              </a:lnRef>
              <a:fillRef idx="0">
                <a:schemeClr val="accent1"/>
              </a:fillRef>
              <a:effectRef idx="0">
                <a:schemeClr val="accent1"/>
              </a:effectRef>
              <a:fontRef idx="minor">
                <a:schemeClr val="tx1"/>
              </a:fontRef>
            </p:style>
          </p:cxnSp>
        </p:grpSp>
        <p:sp>
          <p:nvSpPr>
            <p:cNvPr id="9" name="椭圆 8"/>
            <p:cNvSpPr/>
            <p:nvPr/>
          </p:nvSpPr>
          <p:spPr>
            <a:xfrm>
              <a:off x="11307" y="7543"/>
              <a:ext cx="152" cy="152"/>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499491" y="5659710"/>
            <a:ext cx="4113296" cy="664349"/>
          </a:xfrm>
          <a:prstGeom prst="rect">
            <a:avLst/>
          </a:prstGeom>
          <a:noFill/>
        </p:spPr>
        <p:txBody>
          <a:bodyPr wrap="square" rtlCol="0">
            <a:spAutoFit/>
          </a:bodyPr>
          <a:lstStyle/>
          <a:p>
            <a:pPr algn="l">
              <a:lnSpc>
                <a:spcPct val="110000"/>
              </a:lnSpc>
            </a:pPr>
            <a:r>
              <a:rPr lang="zh-CN" altLang="en-US" dirty="0">
                <a:latin typeface="华文细黑" panose="02010600040101010101" charset="-122"/>
                <a:ea typeface="华文细黑" panose="02010600040101010101" charset="-122"/>
                <a:sym typeface="+mn-ea"/>
              </a:rPr>
              <a:t>東京隨處可見的傳統與創新的並存</a:t>
            </a:r>
            <a:r>
              <a:rPr lang="zh-Hant" altLang="en-US" dirty="0">
                <a:latin typeface="华文细黑" panose="02010600040101010101" charset="-122"/>
                <a:ea typeface="华文细黑" panose="02010600040101010101" charset="-122"/>
                <a:sym typeface="+mn-ea"/>
              </a:rPr>
              <a:t> （增上寺</a:t>
            </a:r>
            <a:r>
              <a:rPr lang="en-US" altLang="zh-Hant" dirty="0">
                <a:latin typeface="华文细黑" panose="02010600040101010101" charset="-122"/>
                <a:ea typeface="华文细黑" panose="02010600040101010101" charset="-122"/>
                <a:sym typeface="+mn-ea"/>
              </a:rPr>
              <a:t>/</a:t>
            </a:r>
            <a:r>
              <a:rPr lang="zh-CN" altLang="en-US" dirty="0">
                <a:latin typeface="华文细黑" panose="02010600040101010101" charset="-122"/>
                <a:ea typeface="华文细黑" panose="02010600040101010101" charset="-122"/>
                <a:sym typeface="+mn-ea"/>
              </a:rPr>
              <a:t>東京鐵塔）</a:t>
            </a:r>
            <a:endParaRPr lang="en-US" altLang="zh-CN" dirty="0">
              <a:latin typeface="华文细黑" panose="02010600040101010101" charset="-122"/>
              <a:ea typeface="华文细黑" panose="02010600040101010101" charset="-122"/>
              <a:sym typeface="+mn-ea"/>
            </a:endParaRPr>
          </a:p>
        </p:txBody>
      </p:sp>
      <p:sp>
        <p:nvSpPr>
          <p:cNvPr id="12" name="文本框 11"/>
          <p:cNvSpPr txBox="1"/>
          <p:nvPr/>
        </p:nvSpPr>
        <p:spPr>
          <a:xfrm>
            <a:off x="7668745" y="895777"/>
            <a:ext cx="4173855" cy="79650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4400" b="1" dirty="0">
                <a:latin typeface="华文细黑" panose="02010600040101010101" charset="-122"/>
                <a:ea typeface="华文细黑" panose="02010600040101010101" charset="-122"/>
                <a:sym typeface="+mn-ea"/>
              </a:rPr>
              <a:t>二個</a:t>
            </a:r>
            <a:r>
              <a:rPr lang="zh-CN" altLang="en-US" sz="4400" b="1" dirty="0">
                <a:solidFill>
                  <a:schemeClr val="accent3">
                    <a:lumMod val="75000"/>
                  </a:schemeClr>
                </a:solidFill>
                <a:latin typeface="华文细黑" panose="02010600040101010101" charset="-122"/>
                <a:ea typeface="华文细黑" panose="02010600040101010101" charset="-122"/>
                <a:sym typeface="+mn-ea"/>
              </a:rPr>
              <a:t>立論基點</a:t>
            </a:r>
          </a:p>
        </p:txBody>
      </p:sp>
      <p:sp>
        <p:nvSpPr>
          <p:cNvPr id="13" name="文本框 12"/>
          <p:cNvSpPr txBox="1"/>
          <p:nvPr/>
        </p:nvSpPr>
        <p:spPr>
          <a:xfrm>
            <a:off x="7668745" y="1940807"/>
            <a:ext cx="4173855" cy="3351238"/>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dirty="0">
                <a:solidFill>
                  <a:srgbClr val="353535"/>
                </a:solidFill>
                <a:latin typeface="华文细黑" panose="02010600040101010101" charset="-122"/>
                <a:ea typeface="华文细黑" panose="02010600040101010101" charset="-122"/>
                <a:sym typeface="+mn-ea"/>
              </a:rPr>
              <a:t>文化的提升除了需要經濟發展為之振翼外，明白自身文化的核心價值並以精緻務實的計畫進行改革是相當重要的。立足於現有核心價值進行創新，往往能產生新的創意美學，進而創造價值。</a:t>
            </a:r>
            <a:endParaRPr lang="en-US" altLang="zh-CN" dirty="0">
              <a:solidFill>
                <a:srgbClr val="353535"/>
              </a:solidFill>
              <a:latin typeface="华文细黑" panose="02010600040101010101" charset="-122"/>
              <a:ea typeface="华文细黑" panose="02010600040101010101" charset="-122"/>
              <a:sym typeface="+mn-ea"/>
            </a:endParaRPr>
          </a:p>
          <a:p>
            <a:pPr>
              <a:lnSpc>
                <a:spcPct val="150000"/>
              </a:lnSpc>
            </a:pPr>
            <a:r>
              <a:rPr lang="zh-CN" altLang="en-US" dirty="0">
                <a:solidFill>
                  <a:srgbClr val="353535"/>
                </a:solidFill>
                <a:latin typeface="华文细黑" panose="02010600040101010101" charset="-122"/>
                <a:ea typeface="华文细黑" panose="02010600040101010101" charset="-122"/>
                <a:sym typeface="+mn-ea"/>
              </a:rPr>
              <a:t>技職學生在</a:t>
            </a:r>
            <a:r>
              <a:rPr lang="en-US" altLang="zh-CN" dirty="0">
                <a:solidFill>
                  <a:srgbClr val="353535"/>
                </a:solidFill>
                <a:latin typeface="华文细黑" panose="02010600040101010101" charset="-122"/>
                <a:ea typeface="华文细黑" panose="02010600040101010101" charset="-122"/>
                <a:sym typeface="+mn-ea"/>
              </a:rPr>
              <a:t>Gap Year</a:t>
            </a:r>
            <a:r>
              <a:rPr lang="zh-CN" altLang="en-US" dirty="0">
                <a:solidFill>
                  <a:srgbClr val="353535"/>
                </a:solidFill>
                <a:latin typeface="华文细黑" panose="02010600040101010101" charset="-122"/>
                <a:ea typeface="华文细黑" panose="02010600040101010101" charset="-122"/>
                <a:sym typeface="+mn-ea"/>
              </a:rPr>
              <a:t>時實地觀察體驗他國創新文化，經由異文化衝擊進而對自身的文化及新創市場有所省思與認知。</a:t>
            </a:r>
          </a:p>
        </p:txBody>
      </p:sp>
      <p:pic>
        <p:nvPicPr>
          <p:cNvPr id="2" name="圖片 1">
            <a:extLst>
              <a:ext uri="{FF2B5EF4-FFF2-40B4-BE49-F238E27FC236}">
                <a16:creationId xmlns="" xmlns:a16="http://schemas.microsoft.com/office/drawing/2014/main" id="{45E48E13-421C-9443-9E50-44D0F761EE3B}"/>
              </a:ext>
            </a:extLst>
          </p:cNvPr>
          <p:cNvPicPr>
            <a:picLocks noChangeAspect="1"/>
          </p:cNvPicPr>
          <p:nvPr/>
        </p:nvPicPr>
        <p:blipFill>
          <a:blip r:embed="rId3"/>
          <a:stretch>
            <a:fillRect/>
          </a:stretch>
        </p:blipFill>
        <p:spPr>
          <a:xfrm>
            <a:off x="-11120019" y="3504630"/>
            <a:ext cx="3538807" cy="2656187"/>
          </a:xfrm>
          <a:prstGeom prst="rect">
            <a:avLst/>
          </a:prstGeom>
        </p:spPr>
      </p:pic>
      <p:pic>
        <p:nvPicPr>
          <p:cNvPr id="3" name="圖片 2">
            <a:extLst>
              <a:ext uri="{FF2B5EF4-FFF2-40B4-BE49-F238E27FC236}">
                <a16:creationId xmlns="" xmlns:a16="http://schemas.microsoft.com/office/drawing/2014/main" id="{94196600-3348-B34D-AA9A-03871850898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3397794" y="-10120353"/>
            <a:ext cx="3706375" cy="5469629"/>
          </a:xfrm>
          <a:prstGeom prst="rect">
            <a:avLst/>
          </a:prstGeom>
        </p:spPr>
      </p:pic>
      <p:pic>
        <p:nvPicPr>
          <p:cNvPr id="14" name="圖片 13">
            <a:extLst>
              <a:ext uri="{FF2B5EF4-FFF2-40B4-BE49-F238E27FC236}">
                <a16:creationId xmlns="" xmlns:a16="http://schemas.microsoft.com/office/drawing/2014/main" id="{1541A4F3-0EC3-0140-8CE4-F2D277D078B8}"/>
              </a:ext>
            </a:extLst>
          </p:cNvPr>
          <p:cNvPicPr>
            <a:picLocks noChangeAspect="1"/>
          </p:cNvPicPr>
          <p:nvPr/>
        </p:nvPicPr>
        <p:blipFill>
          <a:blip r:embed="rId5"/>
          <a:stretch>
            <a:fillRect/>
          </a:stretch>
        </p:blipFill>
        <p:spPr>
          <a:xfrm>
            <a:off x="-10714892" y="-7385538"/>
            <a:ext cx="9144000" cy="6858000"/>
          </a:xfrm>
          <a:prstGeom prst="rect">
            <a:avLst/>
          </a:prstGeom>
        </p:spPr>
      </p:pic>
      <p:pic>
        <p:nvPicPr>
          <p:cNvPr id="15" name="圖片 14">
            <a:extLst>
              <a:ext uri="{FF2B5EF4-FFF2-40B4-BE49-F238E27FC236}">
                <a16:creationId xmlns="" xmlns:a16="http://schemas.microsoft.com/office/drawing/2014/main" id="{868501AA-4B5D-0547-B9CE-7D4804DA0A37}"/>
              </a:ext>
            </a:extLst>
          </p:cNvPr>
          <p:cNvPicPr>
            <a:picLocks noChangeAspect="1"/>
          </p:cNvPicPr>
          <p:nvPr/>
        </p:nvPicPr>
        <p:blipFill>
          <a:blip r:embed="rId6"/>
          <a:stretch>
            <a:fillRect/>
          </a:stretch>
        </p:blipFill>
        <p:spPr>
          <a:xfrm>
            <a:off x="499491" y="895777"/>
            <a:ext cx="6543174" cy="4388289"/>
          </a:xfrm>
          <a:prstGeom prst="rect">
            <a:avLst/>
          </a:prstGeom>
        </p:spPr>
      </p:pic>
    </p:spTree>
    <p:extLst>
      <p:ext uri="{BB962C8B-B14F-4D97-AF65-F5344CB8AC3E}">
        <p14:creationId xmlns:p14="http://schemas.microsoft.com/office/powerpoint/2010/main" val="716264330"/>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2024380" y="1376680"/>
            <a:ext cx="8143240" cy="4105275"/>
          </a:xfrm>
          <a:prstGeom prst="rect">
            <a:avLst/>
          </a:prstGeom>
          <a:noFill/>
          <a:ln>
            <a:solidFill>
              <a:srgbClr val="3535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文本框 7"/>
          <p:cNvSpPr txBox="1"/>
          <p:nvPr/>
        </p:nvSpPr>
        <p:spPr>
          <a:xfrm>
            <a:off x="2797628" y="2065802"/>
            <a:ext cx="6596743" cy="6044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3200" b="1" dirty="0">
                <a:latin typeface="华文细黑" panose="02010600040101010101" charset="-122"/>
                <a:ea typeface="华文细黑" panose="02010600040101010101" charset="-122"/>
                <a:sym typeface="+mn-ea"/>
              </a:rPr>
              <a:t>三座</a:t>
            </a:r>
            <a:r>
              <a:rPr lang="zh-CN" altLang="en-US" sz="3200" b="1" dirty="0">
                <a:solidFill>
                  <a:schemeClr val="accent3">
                    <a:lumMod val="75000"/>
                  </a:schemeClr>
                </a:solidFill>
                <a:latin typeface="华文细黑" panose="02010600040101010101" charset="-122"/>
                <a:ea typeface="华文细黑" panose="02010600040101010101" charset="-122"/>
                <a:sym typeface="+mn-ea"/>
              </a:rPr>
              <a:t>知識殿堂</a:t>
            </a:r>
            <a:r>
              <a:rPr lang="en-US" altLang="zh-TW" sz="3200" b="1" dirty="0">
                <a:solidFill>
                  <a:schemeClr val="tx1">
                    <a:lumMod val="75000"/>
                    <a:lumOff val="25000"/>
                  </a:schemeClr>
                </a:solidFill>
                <a:latin typeface="华文细黑" panose="02010600040101010101" charset="-122"/>
                <a:ea typeface="华文细黑" panose="02010600040101010101" charset="-122"/>
                <a:sym typeface="+mn-ea"/>
              </a:rPr>
              <a:t>- </a:t>
            </a:r>
            <a:r>
              <a:rPr lang="zh-CN" altLang="en-US" sz="3200" b="1" dirty="0">
                <a:solidFill>
                  <a:schemeClr val="tx1">
                    <a:lumMod val="75000"/>
                    <a:lumOff val="25000"/>
                  </a:schemeClr>
                </a:solidFill>
                <a:latin typeface="华文细黑" panose="02010600040101010101" charset="-122"/>
                <a:ea typeface="华文细黑" panose="02010600040101010101" charset="-122"/>
                <a:sym typeface="+mn-ea"/>
              </a:rPr>
              <a:t>博物館</a:t>
            </a:r>
            <a:r>
              <a:rPr lang="en-US" altLang="zh-CN" sz="3200" b="1" dirty="0">
                <a:solidFill>
                  <a:schemeClr val="tx1">
                    <a:lumMod val="75000"/>
                    <a:lumOff val="25000"/>
                  </a:schemeClr>
                </a:solidFill>
                <a:latin typeface="华文细黑" panose="02010600040101010101" charset="-122"/>
                <a:ea typeface="华文细黑" panose="02010600040101010101" charset="-122"/>
                <a:sym typeface="+mn-ea"/>
              </a:rPr>
              <a:t>/</a:t>
            </a:r>
            <a:r>
              <a:rPr lang="zh-CN" altLang="en-US" sz="3200" b="1" dirty="0">
                <a:solidFill>
                  <a:schemeClr val="tx1">
                    <a:lumMod val="75000"/>
                    <a:lumOff val="25000"/>
                  </a:schemeClr>
                </a:solidFill>
                <a:latin typeface="华文细黑" panose="02010600040101010101" charset="-122"/>
                <a:ea typeface="华文细黑" panose="02010600040101010101" charset="-122"/>
                <a:sym typeface="+mn-ea"/>
              </a:rPr>
              <a:t>美術館</a:t>
            </a:r>
            <a:endParaRPr lang="zh-CN" altLang="en-US" sz="3200" b="1" dirty="0">
              <a:solidFill>
                <a:srgbClr val="353535"/>
              </a:solidFill>
              <a:latin typeface="华文细黑" panose="02010600040101010101" charset="-122"/>
              <a:ea typeface="华文细黑" panose="02010600040101010101" charset="-122"/>
              <a:sym typeface="+mn-ea"/>
            </a:endParaRPr>
          </a:p>
        </p:txBody>
      </p:sp>
      <p:sp>
        <p:nvSpPr>
          <p:cNvPr id="9" name="文本框 8"/>
          <p:cNvSpPr txBox="1"/>
          <p:nvPr/>
        </p:nvSpPr>
        <p:spPr>
          <a:xfrm>
            <a:off x="2744614" y="2689801"/>
            <a:ext cx="7289089" cy="186666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000" dirty="0">
                <a:solidFill>
                  <a:srgbClr val="353535"/>
                </a:solidFill>
                <a:latin typeface="华文细黑" panose="02010600040101010101" charset="-122"/>
                <a:ea typeface="华文细黑" panose="02010600040101010101" charset="-122"/>
                <a:sym typeface="+mn-ea"/>
              </a:rPr>
              <a:t>國立西洋美術館、江戶東京博物館、國立新美術館（六本木）、東京國立博物館、 </a:t>
            </a:r>
            <a:r>
              <a:rPr lang="en-US" altLang="zh-CN" sz="2000" dirty="0">
                <a:solidFill>
                  <a:srgbClr val="353535"/>
                </a:solidFill>
                <a:latin typeface="华文细黑" panose="02010600040101010101" charset="-122"/>
                <a:ea typeface="华文细黑" panose="02010600040101010101" charset="-122"/>
                <a:sym typeface="+mn-ea"/>
              </a:rPr>
              <a:t>21_21 DESIGN SIGHT </a:t>
            </a:r>
            <a:r>
              <a:rPr lang="zh-CN" altLang="en-US" sz="2000" dirty="0">
                <a:solidFill>
                  <a:srgbClr val="353535"/>
                </a:solidFill>
                <a:latin typeface="华文细黑" panose="02010600040101010101" charset="-122"/>
                <a:ea typeface="华文细黑" panose="02010600040101010101" charset="-122"/>
                <a:sym typeface="+mn-ea"/>
              </a:rPr>
              <a:t>、森美術館、 三鷹之森吉卜力美術館、太田紀念美術館、東京都美術館、根津美術館、東京都寫真博物館、東京玩具美術館</a:t>
            </a:r>
          </a:p>
        </p:txBody>
      </p:sp>
      <p:pic>
        <p:nvPicPr>
          <p:cNvPr id="3" name="圖片 2">
            <a:extLst>
              <a:ext uri="{FF2B5EF4-FFF2-40B4-BE49-F238E27FC236}">
                <a16:creationId xmlns="" xmlns:a16="http://schemas.microsoft.com/office/drawing/2014/main" id="{DF8764E9-BC6D-824D-B2AE-40BF727595E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rot="5400000">
            <a:off x="59172" y="4131008"/>
            <a:ext cx="2768800" cy="2334251"/>
          </a:xfrm>
          <a:prstGeom prst="rect">
            <a:avLst/>
          </a:prstGeom>
        </p:spPr>
      </p:pic>
      <p:pic>
        <p:nvPicPr>
          <p:cNvPr id="10" name="圖片 9">
            <a:extLst>
              <a:ext uri="{FF2B5EF4-FFF2-40B4-BE49-F238E27FC236}">
                <a16:creationId xmlns="" xmlns:a16="http://schemas.microsoft.com/office/drawing/2014/main" id="{08512B77-154F-5143-9B5F-BD832B2ADD2F}"/>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999662" y="176101"/>
            <a:ext cx="2613004" cy="2362591"/>
          </a:xfrm>
          <a:prstGeom prst="rect">
            <a:avLst/>
          </a:prstGeom>
        </p:spPr>
      </p:pic>
      <p:pic>
        <p:nvPicPr>
          <p:cNvPr id="11" name="圖片 10">
            <a:extLst>
              <a:ext uri="{FF2B5EF4-FFF2-40B4-BE49-F238E27FC236}">
                <a16:creationId xmlns="" xmlns:a16="http://schemas.microsoft.com/office/drawing/2014/main" id="{CB0130A8-0CD2-644E-9E93-DEDCCC35D113}"/>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412029" y="205956"/>
            <a:ext cx="3200508" cy="1643884"/>
          </a:xfrm>
          <a:prstGeom prst="rect">
            <a:avLst/>
          </a:prstGeom>
        </p:spPr>
      </p:pic>
      <p:pic>
        <p:nvPicPr>
          <p:cNvPr id="12" name="圖片 11">
            <a:extLst>
              <a:ext uri="{FF2B5EF4-FFF2-40B4-BE49-F238E27FC236}">
                <a16:creationId xmlns="" xmlns:a16="http://schemas.microsoft.com/office/drawing/2014/main" id="{0A881E1A-1ACA-B349-A5C7-798827472BF1}"/>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0553339" y="2635757"/>
            <a:ext cx="1011812" cy="1640351"/>
          </a:xfrm>
          <a:prstGeom prst="rect">
            <a:avLst/>
          </a:prstGeom>
        </p:spPr>
      </p:pic>
      <p:pic>
        <p:nvPicPr>
          <p:cNvPr id="13" name="圖片 12">
            <a:extLst>
              <a:ext uri="{FF2B5EF4-FFF2-40B4-BE49-F238E27FC236}">
                <a16:creationId xmlns="" xmlns:a16="http://schemas.microsoft.com/office/drawing/2014/main" id="{D25569DB-905D-4D4C-8F97-27FE3C495322}"/>
              </a:ext>
            </a:extLst>
          </p:cNvPr>
          <p:cNvPicPr>
            <a:picLocks noChangeAspect="1"/>
          </p:cNvPicPr>
          <p:nvPr/>
        </p:nvPicPr>
        <p:blipFill>
          <a:blip r:embed="rId7"/>
          <a:stretch>
            <a:fillRect/>
          </a:stretch>
        </p:blipFill>
        <p:spPr>
          <a:xfrm>
            <a:off x="579334" y="2010803"/>
            <a:ext cx="1741967" cy="1741967"/>
          </a:xfrm>
          <a:prstGeom prst="rect">
            <a:avLst/>
          </a:prstGeom>
        </p:spPr>
      </p:pic>
      <p:pic>
        <p:nvPicPr>
          <p:cNvPr id="14" name="圖片 13">
            <a:extLst>
              <a:ext uri="{FF2B5EF4-FFF2-40B4-BE49-F238E27FC236}">
                <a16:creationId xmlns="" xmlns:a16="http://schemas.microsoft.com/office/drawing/2014/main" id="{D31E3FDA-662A-6549-B70F-03B7293CBA76}"/>
              </a:ext>
            </a:extLst>
          </p:cNvPr>
          <p:cNvPicPr>
            <a:picLocks noChangeAspect="1"/>
          </p:cNvPicPr>
          <p:nvPr/>
        </p:nvPicPr>
        <p:blipFill rotWithShape="1">
          <a:blip r:embed="rId8">
            <a:extLst>
              <a:ext uri="{28A0092B-C50C-407E-A947-70E740481C1C}">
                <a14:useLocalDpi xmlns:a14="http://schemas.microsoft.com/office/drawing/2010/main"/>
              </a:ext>
            </a:extLst>
          </a:blip>
          <a:srcRect/>
          <a:stretch/>
        </p:blipFill>
        <p:spPr>
          <a:xfrm>
            <a:off x="4625940" y="147310"/>
            <a:ext cx="3183787" cy="1821828"/>
          </a:xfrm>
          <a:prstGeom prst="rect">
            <a:avLst/>
          </a:prstGeom>
        </p:spPr>
      </p:pic>
      <p:pic>
        <p:nvPicPr>
          <p:cNvPr id="15" name="圖片 14">
            <a:extLst>
              <a:ext uri="{FF2B5EF4-FFF2-40B4-BE49-F238E27FC236}">
                <a16:creationId xmlns="" xmlns:a16="http://schemas.microsoft.com/office/drawing/2014/main" id="{523812DB-D9EA-884A-AAE1-2AEF3DBD4709}"/>
              </a:ext>
            </a:extLst>
          </p:cNvPr>
          <p:cNvPicPr>
            <a:picLocks noChangeAspect="1"/>
          </p:cNvPicPr>
          <p:nvPr/>
        </p:nvPicPr>
        <p:blipFill>
          <a:blip r:embed="rId9"/>
          <a:stretch>
            <a:fillRect/>
          </a:stretch>
        </p:blipFill>
        <p:spPr>
          <a:xfrm>
            <a:off x="8888819" y="4411212"/>
            <a:ext cx="2292204" cy="2292204"/>
          </a:xfrm>
          <a:prstGeom prst="rect">
            <a:avLst/>
          </a:prstGeom>
        </p:spPr>
      </p:pic>
      <p:pic>
        <p:nvPicPr>
          <p:cNvPr id="16" name="圖片 15">
            <a:extLst>
              <a:ext uri="{FF2B5EF4-FFF2-40B4-BE49-F238E27FC236}">
                <a16:creationId xmlns="" xmlns:a16="http://schemas.microsoft.com/office/drawing/2014/main" id="{91F8ADED-9C6C-EA40-9D81-778BF00AAE7A}"/>
              </a:ext>
            </a:extLst>
          </p:cNvPr>
          <p:cNvPicPr>
            <a:picLocks noChangeAspect="1"/>
          </p:cNvPicPr>
          <p:nvPr/>
        </p:nvPicPr>
        <p:blipFill>
          <a:blip r:embed="rId10"/>
          <a:stretch>
            <a:fillRect/>
          </a:stretch>
        </p:blipFill>
        <p:spPr>
          <a:xfrm>
            <a:off x="6552231" y="4601371"/>
            <a:ext cx="1951240" cy="2112828"/>
          </a:xfrm>
          <a:prstGeom prst="rect">
            <a:avLst/>
          </a:prstGeom>
        </p:spPr>
      </p:pic>
      <p:pic>
        <p:nvPicPr>
          <p:cNvPr id="17" name="圖片 16">
            <a:extLst>
              <a:ext uri="{FF2B5EF4-FFF2-40B4-BE49-F238E27FC236}">
                <a16:creationId xmlns="" xmlns:a16="http://schemas.microsoft.com/office/drawing/2014/main" id="{668F33D7-E679-F944-B92E-87E6952E4861}"/>
              </a:ext>
            </a:extLst>
          </p:cNvPr>
          <p:cNvPicPr>
            <a:picLocks noChangeAspect="1"/>
          </p:cNvPicPr>
          <p:nvPr/>
        </p:nvPicPr>
        <p:blipFill rotWithShape="1">
          <a:blip r:embed="rId11">
            <a:extLst>
              <a:ext uri="{28A0092B-C50C-407E-A947-70E740481C1C}">
                <a14:useLocalDpi xmlns:a14="http://schemas.microsoft.com/office/drawing/2010/main"/>
              </a:ext>
            </a:extLst>
          </a:blip>
          <a:srcRect/>
          <a:stretch/>
        </p:blipFill>
        <p:spPr>
          <a:xfrm>
            <a:off x="3324635" y="5153266"/>
            <a:ext cx="2842249" cy="1550149"/>
          </a:xfrm>
          <a:prstGeom prst="rect">
            <a:avLst/>
          </a:prstGeom>
        </p:spPr>
      </p:pic>
    </p:spTree>
    <p:extLst>
      <p:ext uri="{BB962C8B-B14F-4D97-AF65-F5344CB8AC3E}">
        <p14:creationId xmlns:p14="http://schemas.microsoft.com/office/powerpoint/2010/main" val="116286528"/>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flipH="1">
            <a:off x="167480" y="5651359"/>
            <a:ext cx="5784850" cy="1113790"/>
            <a:chOff x="2349" y="7543"/>
            <a:chExt cx="9110" cy="1754"/>
          </a:xfrm>
        </p:grpSpPr>
        <p:grpSp>
          <p:nvGrpSpPr>
            <p:cNvPr id="9" name="组合 8"/>
            <p:cNvGrpSpPr/>
            <p:nvPr/>
          </p:nvGrpSpPr>
          <p:grpSpPr>
            <a:xfrm>
              <a:off x="2349" y="7695"/>
              <a:ext cx="9036" cy="1603"/>
              <a:chOff x="2349" y="7695"/>
              <a:chExt cx="9036" cy="1603"/>
            </a:xfrm>
          </p:grpSpPr>
          <p:cxnSp>
            <p:nvCxnSpPr>
              <p:cNvPr id="11" name="直接连接符 10"/>
              <p:cNvCxnSpPr/>
              <p:nvPr/>
            </p:nvCxnSpPr>
            <p:spPr>
              <a:xfrm>
                <a:off x="2349" y="9298"/>
                <a:ext cx="9032" cy="0"/>
              </a:xfrm>
              <a:prstGeom prst="line">
                <a:avLst/>
              </a:prstGeom>
              <a:ln w="12700">
                <a:solidFill>
                  <a:srgbClr val="353535"/>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11381" y="7695"/>
                <a:ext cx="4" cy="1603"/>
              </a:xfrm>
              <a:prstGeom prst="line">
                <a:avLst/>
              </a:prstGeom>
              <a:ln w="12700">
                <a:solidFill>
                  <a:srgbClr val="353535"/>
                </a:solidFill>
              </a:ln>
            </p:spPr>
            <p:style>
              <a:lnRef idx="1">
                <a:schemeClr val="accent1"/>
              </a:lnRef>
              <a:fillRef idx="0">
                <a:schemeClr val="accent1"/>
              </a:fillRef>
              <a:effectRef idx="0">
                <a:schemeClr val="accent1"/>
              </a:effectRef>
              <a:fontRef idx="minor">
                <a:schemeClr val="tx1"/>
              </a:fontRef>
            </p:style>
          </p:cxnSp>
        </p:grpSp>
        <p:sp>
          <p:nvSpPr>
            <p:cNvPr id="13" name="椭圆 12"/>
            <p:cNvSpPr/>
            <p:nvPr/>
          </p:nvSpPr>
          <p:spPr>
            <a:xfrm>
              <a:off x="11307" y="7543"/>
              <a:ext cx="152" cy="152"/>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3"/>
          <p:cNvSpPr txBox="1"/>
          <p:nvPr/>
        </p:nvSpPr>
        <p:spPr>
          <a:xfrm>
            <a:off x="456012" y="537298"/>
            <a:ext cx="2969895" cy="6044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3200" b="1" dirty="0">
                <a:latin typeface="华文细黑" panose="02010600040101010101" charset="-122"/>
                <a:ea typeface="华文细黑" panose="02010600040101010101" charset="-122"/>
                <a:sym typeface="+mn-ea"/>
              </a:rPr>
              <a:t>四個</a:t>
            </a:r>
            <a:r>
              <a:rPr lang="zh-CN" altLang="en-US" sz="3200" b="1" dirty="0">
                <a:solidFill>
                  <a:schemeClr val="accent3">
                    <a:lumMod val="75000"/>
                  </a:schemeClr>
                </a:solidFill>
                <a:latin typeface="华文细黑" panose="02010600040101010101" charset="-122"/>
                <a:ea typeface="华文细黑" panose="02010600040101010101" charset="-122"/>
                <a:sym typeface="+mn-ea"/>
              </a:rPr>
              <a:t>都市綠洲</a:t>
            </a:r>
          </a:p>
        </p:txBody>
      </p:sp>
      <p:sp>
        <p:nvSpPr>
          <p:cNvPr id="15" name="文本框 14"/>
          <p:cNvSpPr txBox="1"/>
          <p:nvPr/>
        </p:nvSpPr>
        <p:spPr>
          <a:xfrm>
            <a:off x="456012" y="1100964"/>
            <a:ext cx="7102509" cy="193008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2800" dirty="0">
                <a:solidFill>
                  <a:srgbClr val="353535"/>
                </a:solidFill>
                <a:latin typeface="华文细黑" panose="02010600040101010101" charset="-122"/>
                <a:ea typeface="华文细黑" panose="02010600040101010101" charset="-122"/>
                <a:sym typeface="+mn-ea"/>
              </a:rPr>
              <a:t>新宿御苑、六義園、舊古河庭園、清澄庭園</a:t>
            </a:r>
          </a:p>
          <a:p>
            <a:pPr>
              <a:lnSpc>
                <a:spcPct val="150000"/>
              </a:lnSpc>
            </a:pPr>
            <a:r>
              <a:rPr lang="zh-CN" altLang="en-US" sz="2800" dirty="0">
                <a:solidFill>
                  <a:srgbClr val="353535"/>
                </a:solidFill>
                <a:latin typeface="华文细黑" panose="02010600040101010101" charset="-122"/>
                <a:ea typeface="华文细黑" panose="02010600040101010101" charset="-122"/>
                <a:sym typeface="+mn-ea"/>
              </a:rPr>
              <a:t>、小石川後樂園、八芳園、國立科學博物館附屬自然教育園</a:t>
            </a:r>
            <a:r>
              <a:rPr lang="en-US" altLang="zh-CN" sz="2800" dirty="0">
                <a:solidFill>
                  <a:srgbClr val="353535"/>
                </a:solidFill>
                <a:latin typeface="华文细黑" panose="02010600040101010101" charset="-122"/>
                <a:ea typeface="华文细黑" panose="02010600040101010101" charset="-122"/>
                <a:sym typeface="+mn-ea"/>
              </a:rPr>
              <a:t>…</a:t>
            </a:r>
            <a:r>
              <a:rPr lang="zh-CN" altLang="en-US" sz="2800" dirty="0">
                <a:solidFill>
                  <a:srgbClr val="353535"/>
                </a:solidFill>
                <a:latin typeface="华文细黑" panose="02010600040101010101" charset="-122"/>
                <a:ea typeface="华文细黑" panose="02010600040101010101" charset="-122"/>
                <a:sym typeface="+mn-ea"/>
              </a:rPr>
              <a:t>等。</a:t>
            </a:r>
          </a:p>
        </p:txBody>
      </p:sp>
      <p:pic>
        <p:nvPicPr>
          <p:cNvPr id="3" name="圖片 2">
            <a:extLst>
              <a:ext uri="{FF2B5EF4-FFF2-40B4-BE49-F238E27FC236}">
                <a16:creationId xmlns="" xmlns:a16="http://schemas.microsoft.com/office/drawing/2014/main" id="{8C14C071-89B5-4F43-BD2E-AAAC84BC562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55374" y="3358110"/>
            <a:ext cx="2173478" cy="2897970"/>
          </a:xfrm>
          <a:prstGeom prst="rect">
            <a:avLst/>
          </a:prstGeom>
        </p:spPr>
      </p:pic>
      <p:pic>
        <p:nvPicPr>
          <p:cNvPr id="18" name="圖片 17">
            <a:extLst>
              <a:ext uri="{FF2B5EF4-FFF2-40B4-BE49-F238E27FC236}">
                <a16:creationId xmlns="" xmlns:a16="http://schemas.microsoft.com/office/drawing/2014/main" id="{7F4027B7-5F84-B043-BB56-F868648B4634}"/>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7432735" y="3358110"/>
            <a:ext cx="2077100" cy="2882154"/>
          </a:xfrm>
          <a:prstGeom prst="rect">
            <a:avLst/>
          </a:prstGeom>
        </p:spPr>
      </p:pic>
      <p:pic>
        <p:nvPicPr>
          <p:cNvPr id="22" name="圖片 21">
            <a:extLst>
              <a:ext uri="{FF2B5EF4-FFF2-40B4-BE49-F238E27FC236}">
                <a16:creationId xmlns="" xmlns:a16="http://schemas.microsoft.com/office/drawing/2014/main" id="{1516D19B-15AD-8648-A5A6-01B2A33F100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655878" y="3374352"/>
            <a:ext cx="2174385" cy="2899180"/>
          </a:xfrm>
          <a:prstGeom prst="rect">
            <a:avLst/>
          </a:prstGeom>
        </p:spPr>
      </p:pic>
      <p:pic>
        <p:nvPicPr>
          <p:cNvPr id="24" name="圖片 23">
            <a:extLst>
              <a:ext uri="{FF2B5EF4-FFF2-40B4-BE49-F238E27FC236}">
                <a16:creationId xmlns="" xmlns:a16="http://schemas.microsoft.com/office/drawing/2014/main" id="{ED641971-AA6A-AF47-A911-3BB96B3E2719}"/>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7680745" y="150202"/>
            <a:ext cx="4149518" cy="2841724"/>
          </a:xfrm>
          <a:prstGeom prst="rect">
            <a:avLst/>
          </a:prstGeom>
        </p:spPr>
      </p:pic>
      <p:pic>
        <p:nvPicPr>
          <p:cNvPr id="25" name="圖片 24">
            <a:extLst>
              <a:ext uri="{FF2B5EF4-FFF2-40B4-BE49-F238E27FC236}">
                <a16:creationId xmlns="" xmlns:a16="http://schemas.microsoft.com/office/drawing/2014/main" id="{BBE37C51-6D5F-CC45-A3D9-72C51A47104A}"/>
              </a:ext>
            </a:extLst>
          </p:cNvPr>
          <p:cNvPicPr>
            <a:picLocks noChangeAspect="1"/>
          </p:cNvPicPr>
          <p:nvPr/>
        </p:nvPicPr>
        <p:blipFill>
          <a:blip r:embed="rId7"/>
          <a:stretch>
            <a:fillRect/>
          </a:stretch>
        </p:blipFill>
        <p:spPr>
          <a:xfrm>
            <a:off x="567146" y="3363164"/>
            <a:ext cx="4284345" cy="2856230"/>
          </a:xfrm>
          <a:prstGeom prst="rect">
            <a:avLst/>
          </a:prstGeom>
        </p:spPr>
      </p:pic>
      <p:sp>
        <p:nvSpPr>
          <p:cNvPr id="29" name="文本框 13">
            <a:extLst>
              <a:ext uri="{FF2B5EF4-FFF2-40B4-BE49-F238E27FC236}">
                <a16:creationId xmlns="" xmlns:a16="http://schemas.microsoft.com/office/drawing/2014/main" id="{60951FF9-1962-E849-8ECA-EB7EA7E6AF25}"/>
              </a:ext>
            </a:extLst>
          </p:cNvPr>
          <p:cNvSpPr txBox="1"/>
          <p:nvPr/>
        </p:nvSpPr>
        <p:spPr>
          <a:xfrm>
            <a:off x="2104820" y="6285988"/>
            <a:ext cx="1208995" cy="380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b="1" dirty="0">
                <a:solidFill>
                  <a:srgbClr val="353535"/>
                </a:solidFill>
                <a:latin typeface="华文细黑" panose="02010600040101010101" charset="-122"/>
                <a:ea typeface="华文细黑" panose="02010600040101010101" charset="-122"/>
                <a:sym typeface="+mn-ea"/>
              </a:rPr>
              <a:t>新宿御苑</a:t>
            </a:r>
          </a:p>
        </p:txBody>
      </p:sp>
      <p:sp>
        <p:nvSpPr>
          <p:cNvPr id="30" name="文本框 13">
            <a:extLst>
              <a:ext uri="{FF2B5EF4-FFF2-40B4-BE49-F238E27FC236}">
                <a16:creationId xmlns="" xmlns:a16="http://schemas.microsoft.com/office/drawing/2014/main" id="{03D03D05-EB5D-3B45-B74F-01B9BA149B3F}"/>
              </a:ext>
            </a:extLst>
          </p:cNvPr>
          <p:cNvSpPr txBox="1"/>
          <p:nvPr/>
        </p:nvSpPr>
        <p:spPr>
          <a:xfrm>
            <a:off x="5466019" y="6338198"/>
            <a:ext cx="1208995" cy="380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b="1" dirty="0">
                <a:solidFill>
                  <a:srgbClr val="353535"/>
                </a:solidFill>
                <a:latin typeface="华文细黑" panose="02010600040101010101" charset="-122"/>
                <a:ea typeface="华文细黑" panose="02010600040101010101" charset="-122"/>
                <a:sym typeface="+mn-ea"/>
              </a:rPr>
              <a:t>八芳園</a:t>
            </a:r>
          </a:p>
        </p:txBody>
      </p:sp>
      <p:sp>
        <p:nvSpPr>
          <p:cNvPr id="31" name="文本框 13">
            <a:extLst>
              <a:ext uri="{FF2B5EF4-FFF2-40B4-BE49-F238E27FC236}">
                <a16:creationId xmlns="" xmlns:a16="http://schemas.microsoft.com/office/drawing/2014/main" id="{7AF4CAEF-0FEC-3A46-85C6-8C595AB316D2}"/>
              </a:ext>
            </a:extLst>
          </p:cNvPr>
          <p:cNvSpPr txBox="1"/>
          <p:nvPr/>
        </p:nvSpPr>
        <p:spPr>
          <a:xfrm>
            <a:off x="7680745" y="6344374"/>
            <a:ext cx="1581080" cy="380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b="1" dirty="0">
                <a:solidFill>
                  <a:srgbClr val="353535"/>
                </a:solidFill>
                <a:latin typeface="华文细黑" panose="02010600040101010101" charset="-122"/>
                <a:ea typeface="华文细黑" panose="02010600040101010101" charset="-122"/>
                <a:sym typeface="+mn-ea"/>
              </a:rPr>
              <a:t>小石川後樂園</a:t>
            </a:r>
          </a:p>
        </p:txBody>
      </p:sp>
      <p:sp>
        <p:nvSpPr>
          <p:cNvPr id="32" name="文本框 13">
            <a:extLst>
              <a:ext uri="{FF2B5EF4-FFF2-40B4-BE49-F238E27FC236}">
                <a16:creationId xmlns="" xmlns:a16="http://schemas.microsoft.com/office/drawing/2014/main" id="{04BE37FB-297A-924C-B398-236F024E8569}"/>
              </a:ext>
            </a:extLst>
          </p:cNvPr>
          <p:cNvSpPr txBox="1"/>
          <p:nvPr/>
        </p:nvSpPr>
        <p:spPr>
          <a:xfrm>
            <a:off x="10036215" y="6329202"/>
            <a:ext cx="1581080" cy="380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b="1" dirty="0">
                <a:solidFill>
                  <a:srgbClr val="353535"/>
                </a:solidFill>
                <a:latin typeface="华文细黑" panose="02010600040101010101" charset="-122"/>
                <a:ea typeface="华文细黑" panose="02010600040101010101" charset="-122"/>
                <a:sym typeface="+mn-ea"/>
              </a:rPr>
              <a:t>明治神宮御苑</a:t>
            </a:r>
          </a:p>
        </p:txBody>
      </p:sp>
      <p:sp>
        <p:nvSpPr>
          <p:cNvPr id="33" name="文本框 13">
            <a:extLst>
              <a:ext uri="{FF2B5EF4-FFF2-40B4-BE49-F238E27FC236}">
                <a16:creationId xmlns="" xmlns:a16="http://schemas.microsoft.com/office/drawing/2014/main" id="{DD4BDB61-C87F-BD44-863B-C138AE4CFDDA}"/>
              </a:ext>
            </a:extLst>
          </p:cNvPr>
          <p:cNvSpPr txBox="1"/>
          <p:nvPr/>
        </p:nvSpPr>
        <p:spPr>
          <a:xfrm>
            <a:off x="8824052" y="2958116"/>
            <a:ext cx="2113817" cy="38042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b="1" dirty="0">
                <a:solidFill>
                  <a:srgbClr val="353535"/>
                </a:solidFill>
                <a:latin typeface="华文细黑" panose="02010600040101010101" charset="-122"/>
                <a:ea typeface="华文细黑" panose="02010600040101010101" charset="-122"/>
                <a:sym typeface="+mn-ea"/>
              </a:rPr>
              <a:t>國營昭和紀念公園</a:t>
            </a:r>
          </a:p>
        </p:txBody>
      </p:sp>
    </p:spTree>
    <p:extLst>
      <p:ext uri="{BB962C8B-B14F-4D97-AF65-F5344CB8AC3E}">
        <p14:creationId xmlns:p14="http://schemas.microsoft.com/office/powerpoint/2010/main" val="4126561906"/>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 xmlns:a16="http://schemas.microsoft.com/office/drawing/2014/main" id="{FC31BC03-BC87-A448-838D-AD54736DD5DC}"/>
              </a:ext>
            </a:extLst>
          </p:cNvPr>
          <p:cNvPicPr>
            <a:picLocks noChangeAspect="1"/>
          </p:cNvPicPr>
          <p:nvPr/>
        </p:nvPicPr>
        <p:blipFill>
          <a:blip r:embed="rId3"/>
          <a:stretch>
            <a:fillRect/>
          </a:stretch>
        </p:blipFill>
        <p:spPr>
          <a:xfrm>
            <a:off x="537028" y="1077001"/>
            <a:ext cx="4586515" cy="5795513"/>
          </a:xfrm>
          <a:prstGeom prst="rect">
            <a:avLst/>
          </a:prstGeom>
        </p:spPr>
      </p:pic>
      <p:sp>
        <p:nvSpPr>
          <p:cNvPr id="6" name="文本框 13">
            <a:extLst>
              <a:ext uri="{FF2B5EF4-FFF2-40B4-BE49-F238E27FC236}">
                <a16:creationId xmlns="" xmlns:a16="http://schemas.microsoft.com/office/drawing/2014/main" id="{DDDBA570-4E1C-B34A-83A1-4642357071A5}"/>
              </a:ext>
            </a:extLst>
          </p:cNvPr>
          <p:cNvSpPr txBox="1"/>
          <p:nvPr/>
        </p:nvSpPr>
        <p:spPr>
          <a:xfrm>
            <a:off x="5927898" y="731603"/>
            <a:ext cx="2969895" cy="60446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3200" b="1" dirty="0">
                <a:latin typeface="华文细黑" panose="02010600040101010101" charset="-122"/>
                <a:ea typeface="华文细黑" panose="02010600040101010101" charset="-122"/>
                <a:sym typeface="+mn-ea"/>
              </a:rPr>
              <a:t>五個</a:t>
            </a:r>
            <a:r>
              <a:rPr lang="zh-CN" altLang="en-US" sz="3200" b="1" dirty="0">
                <a:solidFill>
                  <a:schemeClr val="accent3">
                    <a:lumMod val="75000"/>
                  </a:schemeClr>
                </a:solidFill>
                <a:latin typeface="华文细黑" panose="02010600040101010101" charset="-122"/>
                <a:ea typeface="华文细黑" panose="02010600040101010101" charset="-122"/>
                <a:sym typeface="+mn-ea"/>
              </a:rPr>
              <a:t>獨立觀點</a:t>
            </a:r>
          </a:p>
        </p:txBody>
      </p:sp>
      <p:sp>
        <p:nvSpPr>
          <p:cNvPr id="7" name="文本框 14">
            <a:extLst>
              <a:ext uri="{FF2B5EF4-FFF2-40B4-BE49-F238E27FC236}">
                <a16:creationId xmlns="" xmlns:a16="http://schemas.microsoft.com/office/drawing/2014/main" id="{6CE59247-279F-A142-863C-715B460A3BA7}"/>
              </a:ext>
            </a:extLst>
          </p:cNvPr>
          <p:cNvSpPr txBox="1"/>
          <p:nvPr/>
        </p:nvSpPr>
        <p:spPr>
          <a:xfrm>
            <a:off x="5927898" y="1295269"/>
            <a:ext cx="5393245" cy="50417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dirty="0">
                <a:solidFill>
                  <a:srgbClr val="353535"/>
                </a:solidFill>
                <a:latin typeface="Yuanti TC" panose="02010600040101010101" pitchFamily="2" charset="-120"/>
                <a:ea typeface="Yuanti TC" panose="02010600040101010101" pitchFamily="2" charset="-120"/>
                <a:sym typeface="+mn-ea"/>
              </a:rPr>
              <a:t>經由學生獨立思考的分析、觀察以及應用學生原科系所有的專業來延伸此次壯遊觀點。</a:t>
            </a:r>
            <a:endParaRPr lang="en-US" altLang="zh-CN" dirty="0">
              <a:solidFill>
                <a:srgbClr val="353535"/>
              </a:solidFill>
              <a:latin typeface="Yuanti TC" panose="02010600040101010101" pitchFamily="2" charset="-120"/>
              <a:ea typeface="Yuanti TC" panose="02010600040101010101" pitchFamily="2" charset="-120"/>
              <a:sym typeface="+mn-ea"/>
            </a:endParaRPr>
          </a:p>
          <a:p>
            <a:pPr>
              <a:lnSpc>
                <a:spcPct val="150000"/>
              </a:lnSpc>
            </a:pPr>
            <a:endParaRPr lang="en-US" altLang="zh-CN" dirty="0">
              <a:solidFill>
                <a:srgbClr val="353535"/>
              </a:solidFill>
              <a:latin typeface="Yuanti TC" panose="02010600040101010101" pitchFamily="2" charset="-120"/>
              <a:ea typeface="Yuanti TC" panose="02010600040101010101" pitchFamily="2" charset="-120"/>
              <a:sym typeface="+mn-ea"/>
            </a:endParaRPr>
          </a:p>
          <a:p>
            <a:pPr>
              <a:lnSpc>
                <a:spcPct val="150000"/>
              </a:lnSpc>
            </a:pPr>
            <a:r>
              <a:rPr lang="zh-CN" altLang="en-US" dirty="0">
                <a:solidFill>
                  <a:srgbClr val="353535"/>
                </a:solidFill>
                <a:latin typeface="Yuanti TC" panose="02010600040101010101" pitchFamily="2" charset="-120"/>
                <a:ea typeface="Yuanti TC" panose="02010600040101010101" pitchFamily="2" charset="-120"/>
                <a:sym typeface="+mn-ea"/>
              </a:rPr>
              <a:t>技職學生在</a:t>
            </a:r>
            <a:r>
              <a:rPr lang="en-US" altLang="zh-CN" dirty="0">
                <a:solidFill>
                  <a:srgbClr val="353535"/>
                </a:solidFill>
                <a:latin typeface="Yuanti TC" panose="02010600040101010101" pitchFamily="2" charset="-120"/>
                <a:ea typeface="Yuanti TC" panose="02010600040101010101" pitchFamily="2" charset="-120"/>
                <a:sym typeface="+mn-ea"/>
              </a:rPr>
              <a:t>Gap Year</a:t>
            </a:r>
            <a:r>
              <a:rPr lang="zh-CN" altLang="en-US" dirty="0">
                <a:solidFill>
                  <a:srgbClr val="353535"/>
                </a:solidFill>
                <a:latin typeface="Yuanti TC" panose="02010600040101010101" pitchFamily="2" charset="-120"/>
                <a:ea typeface="Yuanti TC" panose="02010600040101010101" pitchFamily="2" charset="-120"/>
                <a:sym typeface="+mn-ea"/>
              </a:rPr>
              <a:t>時實地觀察體驗他國創新文化，經由異文化衝擊進而對自身的文化及新創市場有所省思與認知。 </a:t>
            </a:r>
            <a:endParaRPr lang="en-US" altLang="zh-CN" dirty="0">
              <a:solidFill>
                <a:srgbClr val="353535"/>
              </a:solidFill>
              <a:latin typeface="Yuanti TC" panose="02010600040101010101" pitchFamily="2" charset="-120"/>
              <a:ea typeface="Yuanti TC" panose="02010600040101010101" pitchFamily="2" charset="-120"/>
              <a:sym typeface="+mn-ea"/>
            </a:endParaRPr>
          </a:p>
          <a:p>
            <a:pPr>
              <a:lnSpc>
                <a:spcPct val="150000"/>
              </a:lnSpc>
            </a:pPr>
            <a:endParaRPr lang="en-US" altLang="zh-CN" dirty="0">
              <a:solidFill>
                <a:srgbClr val="353535"/>
              </a:solidFill>
              <a:latin typeface="Yuanti TC" panose="02010600040101010101" pitchFamily="2" charset="-120"/>
              <a:ea typeface="Yuanti TC" panose="02010600040101010101" pitchFamily="2" charset="-120"/>
              <a:sym typeface="+mn-ea"/>
            </a:endParaRPr>
          </a:p>
          <a:p>
            <a:pPr>
              <a:lnSpc>
                <a:spcPct val="150000"/>
              </a:lnSpc>
            </a:pPr>
            <a:r>
              <a:rPr lang="zh-TW" altLang="zh-TW" dirty="0">
                <a:solidFill>
                  <a:srgbClr val="353535"/>
                </a:solidFill>
                <a:latin typeface="Yuanti TC" panose="02010600040101010101" pitchFamily="2" charset="-120"/>
                <a:ea typeface="Yuanti TC" panose="02010600040101010101" pitchFamily="2" charset="-120"/>
              </a:rPr>
              <a:t>成果發表環節</a:t>
            </a:r>
            <a:r>
              <a:rPr lang="zh-TW" altLang="en-US" dirty="0">
                <a:solidFill>
                  <a:srgbClr val="353535"/>
                </a:solidFill>
                <a:latin typeface="Yuanti TC" panose="02010600040101010101" pitchFamily="2" charset="-120"/>
                <a:ea typeface="Yuanti TC" panose="02010600040101010101" pitchFamily="2" charset="-120"/>
              </a:rPr>
              <a:t>其一應</a:t>
            </a:r>
            <a:r>
              <a:rPr lang="zh-TW" altLang="zh-TW" dirty="0">
                <a:solidFill>
                  <a:srgbClr val="353535"/>
                </a:solidFill>
                <a:latin typeface="Yuanti TC" panose="02010600040101010101" pitchFamily="2" charset="-120"/>
                <a:ea typeface="Yuanti TC" panose="02010600040101010101" pitchFamily="2" charset="-120"/>
              </a:rPr>
              <a:t>為「與當地人互動交流」之體驗心得報告，透過與當地人深入的互動與言談，讓學生能真正深入了解在地文化，在地人的年齡層、國籍、職業不設限，但希冀學生至少深度了解及觀察至少二個以上不同群體的在地人並進行交流。</a:t>
            </a:r>
            <a:endParaRPr lang="zh-CN" altLang="en-US" dirty="0">
              <a:solidFill>
                <a:srgbClr val="353535"/>
              </a:solidFill>
              <a:latin typeface="Yuanti TC" panose="02010600040101010101" pitchFamily="2" charset="-120"/>
              <a:ea typeface="Yuanti TC" panose="02010600040101010101" pitchFamily="2" charset="-120"/>
              <a:sym typeface="+mn-ea"/>
            </a:endParaRPr>
          </a:p>
        </p:txBody>
      </p:sp>
    </p:spTree>
    <p:extLst>
      <p:ext uri="{BB962C8B-B14F-4D97-AF65-F5344CB8AC3E}">
        <p14:creationId xmlns:p14="http://schemas.microsoft.com/office/powerpoint/2010/main" val="516232528"/>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_组合 185"/>
          <p:cNvGrpSpPr/>
          <p:nvPr>
            <p:custDataLst>
              <p:tags r:id="rId1"/>
            </p:custDataLst>
          </p:nvPr>
        </p:nvGrpSpPr>
        <p:grpSpPr>
          <a:xfrm flipH="1">
            <a:off x="1878032" y="2476641"/>
            <a:ext cx="2264084" cy="3041540"/>
            <a:chOff x="6078538" y="1790701"/>
            <a:chExt cx="2744788" cy="3686175"/>
          </a:xfrm>
          <a:solidFill>
            <a:schemeClr val="accent4"/>
          </a:solidFill>
        </p:grpSpPr>
        <p:sp>
          <p:nvSpPr>
            <p:cNvPr id="187" name="自由: 形状 186"/>
            <p:cNvSpPr>
              <a:spLocks/>
            </p:cNvSpPr>
            <p:nvPr/>
          </p:nvSpPr>
          <p:spPr bwMode="auto">
            <a:xfrm>
              <a:off x="6263781" y="1846247"/>
              <a:ext cx="333863" cy="166075"/>
            </a:xfrm>
            <a:custGeom>
              <a:avLst/>
              <a:gdLst>
                <a:gd name="connsiteX0" fmla="*/ 44360 w 333863"/>
                <a:gd name="connsiteY0" fmla="*/ 0 h 166075"/>
                <a:gd name="connsiteX1" fmla="*/ 333863 w 333863"/>
                <a:gd name="connsiteY1" fmla="*/ 159155 h 166075"/>
                <a:gd name="connsiteX2" fmla="*/ 331529 w 333863"/>
                <a:gd name="connsiteY2" fmla="*/ 166075 h 166075"/>
                <a:gd name="connsiteX3" fmla="*/ 301177 w 333863"/>
                <a:gd name="connsiteY3" fmla="*/ 156849 h 166075"/>
                <a:gd name="connsiteX4" fmla="*/ 231136 w 333863"/>
                <a:gd name="connsiteY4" fmla="*/ 122250 h 166075"/>
                <a:gd name="connsiteX5" fmla="*/ 133079 w 333863"/>
                <a:gd name="connsiteY5" fmla="*/ 161462 h 166075"/>
                <a:gd name="connsiteX6" fmla="*/ 0 w 333863"/>
                <a:gd name="connsiteY6" fmla="*/ 96877 h 166075"/>
                <a:gd name="connsiteX7" fmla="*/ 44360 w 333863"/>
                <a:gd name="connsiteY7" fmla="*/ 0 h 166075"/>
                <a:gd name="connsiteX8" fmla="*/ 59855 w 333863"/>
                <a:gd name="connsiteY8" fmla="*/ 49230 h 166075"/>
                <a:gd name="connsiteX9" fmla="*/ 57646 w 333863"/>
                <a:gd name="connsiteY9" fmla="*/ 53626 h 166075"/>
                <a:gd name="connsiteX10" fmla="*/ 106238 w 333863"/>
                <a:gd name="connsiteY10" fmla="*/ 77805 h 166075"/>
                <a:gd name="connsiteX11" fmla="*/ 108446 w 333863"/>
                <a:gd name="connsiteY11" fmla="*/ 71211 h 166075"/>
                <a:gd name="connsiteX12" fmla="*/ 59855 w 333863"/>
                <a:gd name="connsiteY12" fmla="*/ 49230 h 166075"/>
                <a:gd name="connsiteX13" fmla="*/ 52312 w 333863"/>
                <a:gd name="connsiteY13" fmla="*/ 90505 h 166075"/>
                <a:gd name="connsiteX14" fmla="*/ 48121 w 333863"/>
                <a:gd name="connsiteY14" fmla="*/ 94814 h 166075"/>
                <a:gd name="connsiteX15" fmla="*/ 98414 w 333863"/>
                <a:gd name="connsiteY15" fmla="*/ 120668 h 166075"/>
                <a:gd name="connsiteX16" fmla="*/ 100509 w 333863"/>
                <a:gd name="connsiteY16" fmla="*/ 114205 h 166075"/>
                <a:gd name="connsiteX17" fmla="*/ 52312 w 333863"/>
                <a:gd name="connsiteY17" fmla="*/ 90505 h 16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33863" h="166075">
                  <a:moveTo>
                    <a:pt x="44360" y="0"/>
                  </a:moveTo>
                  <a:cubicBezTo>
                    <a:pt x="142417" y="46132"/>
                    <a:pt x="240475" y="99184"/>
                    <a:pt x="333863" y="159155"/>
                  </a:cubicBezTo>
                  <a:cubicBezTo>
                    <a:pt x="333863" y="161462"/>
                    <a:pt x="333863" y="163768"/>
                    <a:pt x="331529" y="166075"/>
                  </a:cubicBezTo>
                  <a:cubicBezTo>
                    <a:pt x="322190" y="163768"/>
                    <a:pt x="310516" y="161462"/>
                    <a:pt x="301177" y="156849"/>
                  </a:cubicBezTo>
                  <a:cubicBezTo>
                    <a:pt x="277830" y="145316"/>
                    <a:pt x="252149" y="136089"/>
                    <a:pt x="231136" y="122250"/>
                  </a:cubicBezTo>
                  <a:cubicBezTo>
                    <a:pt x="196116" y="101490"/>
                    <a:pt x="149421" y="119943"/>
                    <a:pt x="133079" y="161462"/>
                  </a:cubicBezTo>
                  <a:cubicBezTo>
                    <a:pt x="88719" y="138396"/>
                    <a:pt x="42025" y="117637"/>
                    <a:pt x="0" y="96877"/>
                  </a:cubicBezTo>
                  <a:cubicBezTo>
                    <a:pt x="14008" y="62278"/>
                    <a:pt x="28017" y="32292"/>
                    <a:pt x="44360" y="0"/>
                  </a:cubicBezTo>
                  <a:close/>
                  <a:moveTo>
                    <a:pt x="59855" y="49230"/>
                  </a:moveTo>
                  <a:cubicBezTo>
                    <a:pt x="59855" y="49230"/>
                    <a:pt x="57646" y="51428"/>
                    <a:pt x="57646" y="53626"/>
                  </a:cubicBezTo>
                  <a:cubicBezTo>
                    <a:pt x="73107" y="62419"/>
                    <a:pt x="88568" y="71211"/>
                    <a:pt x="106238" y="77805"/>
                  </a:cubicBezTo>
                  <a:cubicBezTo>
                    <a:pt x="106238" y="75607"/>
                    <a:pt x="108446" y="73409"/>
                    <a:pt x="108446" y="71211"/>
                  </a:cubicBezTo>
                  <a:cubicBezTo>
                    <a:pt x="92985" y="64617"/>
                    <a:pt x="77525" y="55824"/>
                    <a:pt x="59855" y="49230"/>
                  </a:cubicBezTo>
                  <a:close/>
                  <a:moveTo>
                    <a:pt x="52312" y="90505"/>
                  </a:moveTo>
                  <a:cubicBezTo>
                    <a:pt x="50217" y="92660"/>
                    <a:pt x="50217" y="92660"/>
                    <a:pt x="48121" y="94814"/>
                  </a:cubicBezTo>
                  <a:cubicBezTo>
                    <a:pt x="64885" y="103432"/>
                    <a:pt x="81650" y="112050"/>
                    <a:pt x="98414" y="120668"/>
                  </a:cubicBezTo>
                  <a:cubicBezTo>
                    <a:pt x="98414" y="118514"/>
                    <a:pt x="100509" y="116359"/>
                    <a:pt x="100509" y="114205"/>
                  </a:cubicBezTo>
                  <a:cubicBezTo>
                    <a:pt x="83745" y="107741"/>
                    <a:pt x="69076" y="99123"/>
                    <a:pt x="52312" y="90505"/>
                  </a:cubicBezTo>
                  <a:close/>
                </a:path>
              </a:pathLst>
            </a:custGeom>
            <a:grpFill/>
            <a:ln>
              <a:noFill/>
            </a:ln>
          </p:spPr>
          <p:txBody>
            <a:bodyPr vert="horz" wrap="square" lIns="121882" tIns="60941" rIns="121882" bIns="60941" numCol="1" anchor="t" anchorCtr="0" compatLnSpc="1">
              <a:prstTxWarp prst="textNoShape">
                <a:avLst/>
              </a:prstTxWarp>
              <a:noAutofit/>
            </a:bodyPr>
            <a:lstStyle/>
            <a:p>
              <a:endParaRPr lang="zh-CN" altLang="en-US" sz="2399"/>
            </a:p>
          </p:txBody>
        </p:sp>
        <p:sp>
          <p:nvSpPr>
            <p:cNvPr id="188" name="自由: 形状 187"/>
            <p:cNvSpPr>
              <a:spLocks/>
            </p:cNvSpPr>
            <p:nvPr/>
          </p:nvSpPr>
          <p:spPr bwMode="auto">
            <a:xfrm>
              <a:off x="6078538" y="1790701"/>
              <a:ext cx="1081718" cy="674688"/>
            </a:xfrm>
            <a:custGeom>
              <a:avLst/>
              <a:gdLst>
                <a:gd name="connsiteX0" fmla="*/ 4307 w 1081718"/>
                <a:gd name="connsiteY0" fmla="*/ 0 h 674688"/>
                <a:gd name="connsiteX1" fmla="*/ 34454 w 1081718"/>
                <a:gd name="connsiteY1" fmla="*/ 4297 h 674688"/>
                <a:gd name="connsiteX2" fmla="*/ 185188 w 1081718"/>
                <a:gd name="connsiteY2" fmla="*/ 34379 h 674688"/>
                <a:gd name="connsiteX3" fmla="*/ 320848 w 1081718"/>
                <a:gd name="connsiteY3" fmla="*/ 90245 h 674688"/>
                <a:gd name="connsiteX4" fmla="*/ 534029 w 1081718"/>
                <a:gd name="connsiteY4" fmla="*/ 212720 h 674688"/>
                <a:gd name="connsiteX5" fmla="*/ 555563 w 1081718"/>
                <a:gd name="connsiteY5" fmla="*/ 219166 h 674688"/>
                <a:gd name="connsiteX6" fmla="*/ 678303 w 1081718"/>
                <a:gd name="connsiteY6" fmla="*/ 298668 h 674688"/>
                <a:gd name="connsiteX7" fmla="*/ 704143 w 1081718"/>
                <a:gd name="connsiteY7" fmla="*/ 322303 h 674688"/>
                <a:gd name="connsiteX8" fmla="*/ 990538 w 1081718"/>
                <a:gd name="connsiteY8" fmla="*/ 502793 h 674688"/>
                <a:gd name="connsiteX9" fmla="*/ 1057291 w 1081718"/>
                <a:gd name="connsiteY9" fmla="*/ 550064 h 674688"/>
                <a:gd name="connsiteX10" fmla="*/ 1076671 w 1081718"/>
                <a:gd name="connsiteY10" fmla="*/ 620971 h 674688"/>
                <a:gd name="connsiteX11" fmla="*/ 1007765 w 1081718"/>
                <a:gd name="connsiteY11" fmla="*/ 674688 h 674688"/>
                <a:gd name="connsiteX12" fmla="*/ 988384 w 1081718"/>
                <a:gd name="connsiteY12" fmla="*/ 668242 h 674688"/>
                <a:gd name="connsiteX13" fmla="*/ 751517 w 1081718"/>
                <a:gd name="connsiteY13" fmla="*/ 515685 h 674688"/>
                <a:gd name="connsiteX14" fmla="*/ 669690 w 1081718"/>
                <a:gd name="connsiteY14" fmla="*/ 461968 h 674688"/>
                <a:gd name="connsiteX15" fmla="*/ 639543 w 1081718"/>
                <a:gd name="connsiteY15" fmla="*/ 466265 h 674688"/>
                <a:gd name="connsiteX16" fmla="*/ 562023 w 1081718"/>
                <a:gd name="connsiteY16" fmla="*/ 517834 h 674688"/>
                <a:gd name="connsiteX17" fmla="*/ 415595 w 1081718"/>
                <a:gd name="connsiteY17" fmla="*/ 434035 h 674688"/>
                <a:gd name="connsiteX18" fmla="*/ 441435 w 1081718"/>
                <a:gd name="connsiteY18" fmla="*/ 339493 h 674688"/>
                <a:gd name="connsiteX19" fmla="*/ 378989 w 1081718"/>
                <a:gd name="connsiteY19" fmla="*/ 300816 h 674688"/>
                <a:gd name="connsiteX20" fmla="*/ 312235 w 1081718"/>
                <a:gd name="connsiteY20" fmla="*/ 242802 h 674688"/>
                <a:gd name="connsiteX21" fmla="*/ 251941 w 1081718"/>
                <a:gd name="connsiteY21" fmla="*/ 206274 h 674688"/>
                <a:gd name="connsiteX22" fmla="*/ 165808 w 1081718"/>
                <a:gd name="connsiteY22" fmla="*/ 165449 h 674688"/>
                <a:gd name="connsiteX23" fmla="*/ 146428 w 1081718"/>
                <a:gd name="connsiteY23" fmla="*/ 146111 h 674688"/>
                <a:gd name="connsiteX24" fmla="*/ 45220 w 1081718"/>
                <a:gd name="connsiteY24" fmla="*/ 49420 h 674688"/>
                <a:gd name="connsiteX25" fmla="*/ 0 w 1081718"/>
                <a:gd name="connsiteY25" fmla="*/ 6446 h 674688"/>
                <a:gd name="connsiteX26" fmla="*/ 4307 w 1081718"/>
                <a:gd name="connsiteY26" fmla="*/ 0 h 674688"/>
                <a:gd name="connsiteX27" fmla="*/ 95501 w 1081718"/>
                <a:gd name="connsiteY27" fmla="*/ 33921 h 674688"/>
                <a:gd name="connsiteX28" fmla="*/ 78345 w 1081718"/>
                <a:gd name="connsiteY28" fmla="*/ 40433 h 674688"/>
                <a:gd name="connsiteX29" fmla="*/ 84778 w 1081718"/>
                <a:gd name="connsiteY29" fmla="*/ 57798 h 674688"/>
                <a:gd name="connsiteX30" fmla="*/ 151259 w 1081718"/>
                <a:gd name="connsiteY30" fmla="*/ 125089 h 674688"/>
                <a:gd name="connsiteX31" fmla="*/ 170559 w 1081718"/>
                <a:gd name="connsiteY31" fmla="*/ 125089 h 674688"/>
                <a:gd name="connsiteX32" fmla="*/ 198438 w 1081718"/>
                <a:gd name="connsiteY32" fmla="*/ 66481 h 674688"/>
                <a:gd name="connsiteX33" fmla="*/ 183427 w 1081718"/>
                <a:gd name="connsiteY33" fmla="*/ 49115 h 674688"/>
                <a:gd name="connsiteX34" fmla="*/ 95501 w 1081718"/>
                <a:gd name="connsiteY34" fmla="*/ 33921 h 674688"/>
                <a:gd name="connsiteX35" fmla="*/ 229602 w 1081718"/>
                <a:gd name="connsiteY35" fmla="*/ 55545 h 674688"/>
                <a:gd name="connsiteX36" fmla="*/ 185242 w 1081718"/>
                <a:gd name="connsiteY36" fmla="*/ 152422 h 674688"/>
                <a:gd name="connsiteX37" fmla="*/ 318321 w 1081718"/>
                <a:gd name="connsiteY37" fmla="*/ 217007 h 674688"/>
                <a:gd name="connsiteX38" fmla="*/ 416378 w 1081718"/>
                <a:gd name="connsiteY38" fmla="*/ 177795 h 674688"/>
                <a:gd name="connsiteX39" fmla="*/ 486419 w 1081718"/>
                <a:gd name="connsiteY39" fmla="*/ 212394 h 674688"/>
                <a:gd name="connsiteX40" fmla="*/ 516771 w 1081718"/>
                <a:gd name="connsiteY40" fmla="*/ 221620 h 674688"/>
                <a:gd name="connsiteX41" fmla="*/ 519105 w 1081718"/>
                <a:gd name="connsiteY41" fmla="*/ 214700 h 674688"/>
                <a:gd name="connsiteX42" fmla="*/ 229602 w 1081718"/>
                <a:gd name="connsiteY42" fmla="*/ 55545 h 674688"/>
                <a:gd name="connsiteX43" fmla="*/ 420688 w 1081718"/>
                <a:gd name="connsiteY43" fmla="*/ 255587 h 674688"/>
                <a:gd name="connsiteX44" fmla="*/ 478829 w 1081718"/>
                <a:gd name="connsiteY44" fmla="*/ 292213 h 674688"/>
                <a:gd name="connsiteX45" fmla="*/ 487442 w 1081718"/>
                <a:gd name="connsiteY45" fmla="*/ 382701 h 674688"/>
                <a:gd name="connsiteX46" fmla="*/ 480982 w 1081718"/>
                <a:gd name="connsiteY46" fmla="*/ 438717 h 674688"/>
                <a:gd name="connsiteX47" fmla="*/ 547736 w 1081718"/>
                <a:gd name="connsiteY47" fmla="*/ 458107 h 674688"/>
                <a:gd name="connsiteX48" fmla="*/ 636023 w 1081718"/>
                <a:gd name="connsiteY48" fmla="*/ 376237 h 674688"/>
                <a:gd name="connsiteX49" fmla="*/ 638176 w 1081718"/>
                <a:gd name="connsiteY49" fmla="*/ 361156 h 674688"/>
                <a:gd name="connsiteX50" fmla="*/ 552042 w 1081718"/>
                <a:gd name="connsiteY50" fmla="*/ 277132 h 674688"/>
                <a:gd name="connsiteX51" fmla="*/ 420688 w 1081718"/>
                <a:gd name="connsiteY51" fmla="*/ 255587 h 67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718" h="674688">
                  <a:moveTo>
                    <a:pt x="4307" y="0"/>
                  </a:moveTo>
                  <a:cubicBezTo>
                    <a:pt x="12920" y="0"/>
                    <a:pt x="23687" y="2149"/>
                    <a:pt x="34454" y="4297"/>
                  </a:cubicBezTo>
                  <a:cubicBezTo>
                    <a:pt x="83981" y="15041"/>
                    <a:pt x="135661" y="30082"/>
                    <a:pt x="185188" y="34379"/>
                  </a:cubicBezTo>
                  <a:cubicBezTo>
                    <a:pt x="236868" y="40825"/>
                    <a:pt x="279935" y="64461"/>
                    <a:pt x="320848" y="90245"/>
                  </a:cubicBezTo>
                  <a:cubicBezTo>
                    <a:pt x="391909" y="128921"/>
                    <a:pt x="462969" y="171895"/>
                    <a:pt x="534029" y="212720"/>
                  </a:cubicBezTo>
                  <a:cubicBezTo>
                    <a:pt x="540489" y="217018"/>
                    <a:pt x="549103" y="219166"/>
                    <a:pt x="555563" y="219166"/>
                  </a:cubicBezTo>
                  <a:cubicBezTo>
                    <a:pt x="611550" y="225612"/>
                    <a:pt x="650310" y="253545"/>
                    <a:pt x="678303" y="298668"/>
                  </a:cubicBezTo>
                  <a:cubicBezTo>
                    <a:pt x="684763" y="309411"/>
                    <a:pt x="693377" y="318006"/>
                    <a:pt x="704143" y="322303"/>
                  </a:cubicBezTo>
                  <a:cubicBezTo>
                    <a:pt x="798890" y="384615"/>
                    <a:pt x="895791" y="442630"/>
                    <a:pt x="990538" y="502793"/>
                  </a:cubicBezTo>
                  <a:cubicBezTo>
                    <a:pt x="1014225" y="517834"/>
                    <a:pt x="1035758" y="532875"/>
                    <a:pt x="1057291" y="550064"/>
                  </a:cubicBezTo>
                  <a:cubicBezTo>
                    <a:pt x="1080978" y="569402"/>
                    <a:pt x="1087438" y="595187"/>
                    <a:pt x="1076671" y="620971"/>
                  </a:cubicBezTo>
                  <a:cubicBezTo>
                    <a:pt x="1063751" y="651053"/>
                    <a:pt x="1035758" y="674688"/>
                    <a:pt x="1007765" y="674688"/>
                  </a:cubicBezTo>
                  <a:cubicBezTo>
                    <a:pt x="1001305" y="674688"/>
                    <a:pt x="994844" y="672539"/>
                    <a:pt x="988384" y="668242"/>
                  </a:cubicBezTo>
                  <a:cubicBezTo>
                    <a:pt x="908711" y="616674"/>
                    <a:pt x="831190" y="567254"/>
                    <a:pt x="751517" y="515685"/>
                  </a:cubicBezTo>
                  <a:cubicBezTo>
                    <a:pt x="725677" y="498496"/>
                    <a:pt x="697683" y="481306"/>
                    <a:pt x="669690" y="461968"/>
                  </a:cubicBezTo>
                  <a:cubicBezTo>
                    <a:pt x="656770" y="453373"/>
                    <a:pt x="650310" y="457671"/>
                    <a:pt x="639543" y="466265"/>
                  </a:cubicBezTo>
                  <a:cubicBezTo>
                    <a:pt x="615856" y="485604"/>
                    <a:pt x="590016" y="507090"/>
                    <a:pt x="562023" y="517834"/>
                  </a:cubicBezTo>
                  <a:cubicBezTo>
                    <a:pt x="495269" y="541470"/>
                    <a:pt x="426362" y="504942"/>
                    <a:pt x="415595" y="434035"/>
                  </a:cubicBezTo>
                  <a:cubicBezTo>
                    <a:pt x="409135" y="403953"/>
                    <a:pt x="402675" y="365277"/>
                    <a:pt x="441435" y="339493"/>
                  </a:cubicBezTo>
                  <a:cubicBezTo>
                    <a:pt x="417749" y="324452"/>
                    <a:pt x="398369" y="313709"/>
                    <a:pt x="378989" y="300816"/>
                  </a:cubicBezTo>
                  <a:cubicBezTo>
                    <a:pt x="353148" y="285776"/>
                    <a:pt x="331615" y="266437"/>
                    <a:pt x="312235" y="242802"/>
                  </a:cubicBezTo>
                  <a:cubicBezTo>
                    <a:pt x="299315" y="225612"/>
                    <a:pt x="273475" y="217018"/>
                    <a:pt x="251941" y="206274"/>
                  </a:cubicBezTo>
                  <a:cubicBezTo>
                    <a:pt x="223948" y="191233"/>
                    <a:pt x="193801" y="178341"/>
                    <a:pt x="165808" y="165449"/>
                  </a:cubicBezTo>
                  <a:cubicBezTo>
                    <a:pt x="159348" y="161152"/>
                    <a:pt x="152888" y="152557"/>
                    <a:pt x="146428" y="146111"/>
                  </a:cubicBezTo>
                  <a:cubicBezTo>
                    <a:pt x="118434" y="107434"/>
                    <a:pt x="86134" y="75204"/>
                    <a:pt x="45220" y="49420"/>
                  </a:cubicBezTo>
                  <a:cubicBezTo>
                    <a:pt x="27994" y="36528"/>
                    <a:pt x="15074" y="21487"/>
                    <a:pt x="0" y="6446"/>
                  </a:cubicBezTo>
                  <a:cubicBezTo>
                    <a:pt x="2154" y="4297"/>
                    <a:pt x="2154" y="2149"/>
                    <a:pt x="4307" y="0"/>
                  </a:cubicBezTo>
                  <a:close/>
                  <a:moveTo>
                    <a:pt x="95501" y="33921"/>
                  </a:moveTo>
                  <a:cubicBezTo>
                    <a:pt x="91212" y="31750"/>
                    <a:pt x="82634" y="36091"/>
                    <a:pt x="78345" y="40433"/>
                  </a:cubicBezTo>
                  <a:cubicBezTo>
                    <a:pt x="76200" y="42603"/>
                    <a:pt x="80489" y="53457"/>
                    <a:pt x="84778" y="57798"/>
                  </a:cubicBezTo>
                  <a:cubicBezTo>
                    <a:pt x="106224" y="79505"/>
                    <a:pt x="129813" y="103382"/>
                    <a:pt x="151259" y="125089"/>
                  </a:cubicBezTo>
                  <a:cubicBezTo>
                    <a:pt x="157692" y="133772"/>
                    <a:pt x="166270" y="138113"/>
                    <a:pt x="170559" y="125089"/>
                  </a:cubicBezTo>
                  <a:cubicBezTo>
                    <a:pt x="181282" y="107724"/>
                    <a:pt x="187716" y="88188"/>
                    <a:pt x="198438" y="66481"/>
                  </a:cubicBezTo>
                  <a:cubicBezTo>
                    <a:pt x="192005" y="59969"/>
                    <a:pt x="189860" y="51286"/>
                    <a:pt x="183427" y="49115"/>
                  </a:cubicBezTo>
                  <a:cubicBezTo>
                    <a:pt x="155548" y="42603"/>
                    <a:pt x="125524" y="38262"/>
                    <a:pt x="95501" y="33921"/>
                  </a:cubicBezTo>
                  <a:close/>
                  <a:moveTo>
                    <a:pt x="229602" y="55545"/>
                  </a:moveTo>
                  <a:cubicBezTo>
                    <a:pt x="213259" y="87837"/>
                    <a:pt x="199250" y="117823"/>
                    <a:pt x="185242" y="152422"/>
                  </a:cubicBezTo>
                  <a:cubicBezTo>
                    <a:pt x="227267" y="173182"/>
                    <a:pt x="273961" y="193941"/>
                    <a:pt x="318321" y="217007"/>
                  </a:cubicBezTo>
                  <a:cubicBezTo>
                    <a:pt x="334663" y="175488"/>
                    <a:pt x="381358" y="157035"/>
                    <a:pt x="416378" y="177795"/>
                  </a:cubicBezTo>
                  <a:cubicBezTo>
                    <a:pt x="437391" y="191634"/>
                    <a:pt x="463072" y="200861"/>
                    <a:pt x="486419" y="212394"/>
                  </a:cubicBezTo>
                  <a:cubicBezTo>
                    <a:pt x="495758" y="217007"/>
                    <a:pt x="507432" y="219313"/>
                    <a:pt x="516771" y="221620"/>
                  </a:cubicBezTo>
                  <a:cubicBezTo>
                    <a:pt x="519105" y="219313"/>
                    <a:pt x="519105" y="217007"/>
                    <a:pt x="519105" y="214700"/>
                  </a:cubicBezTo>
                  <a:cubicBezTo>
                    <a:pt x="425717" y="154729"/>
                    <a:pt x="327659" y="101677"/>
                    <a:pt x="229602" y="55545"/>
                  </a:cubicBezTo>
                  <a:close/>
                  <a:moveTo>
                    <a:pt x="420688" y="255587"/>
                  </a:moveTo>
                  <a:cubicBezTo>
                    <a:pt x="440068" y="268514"/>
                    <a:pt x="459448" y="279286"/>
                    <a:pt x="478829" y="292213"/>
                  </a:cubicBezTo>
                  <a:cubicBezTo>
                    <a:pt x="513282" y="315912"/>
                    <a:pt x="515435" y="352538"/>
                    <a:pt x="487442" y="382701"/>
                  </a:cubicBezTo>
                  <a:cubicBezTo>
                    <a:pt x="476675" y="393473"/>
                    <a:pt x="474522" y="427945"/>
                    <a:pt x="480982" y="438717"/>
                  </a:cubicBezTo>
                  <a:cubicBezTo>
                    <a:pt x="493902" y="460262"/>
                    <a:pt x="519742" y="466725"/>
                    <a:pt x="547736" y="458107"/>
                  </a:cubicBezTo>
                  <a:cubicBezTo>
                    <a:pt x="590803" y="443026"/>
                    <a:pt x="612336" y="408554"/>
                    <a:pt x="636023" y="376237"/>
                  </a:cubicBezTo>
                  <a:cubicBezTo>
                    <a:pt x="638176" y="371928"/>
                    <a:pt x="638176" y="367620"/>
                    <a:pt x="638176" y="361156"/>
                  </a:cubicBezTo>
                  <a:cubicBezTo>
                    <a:pt x="636023" y="322376"/>
                    <a:pt x="590803" y="277132"/>
                    <a:pt x="552042" y="277132"/>
                  </a:cubicBezTo>
                  <a:cubicBezTo>
                    <a:pt x="506822" y="279286"/>
                    <a:pt x="463755" y="274977"/>
                    <a:pt x="420688" y="255587"/>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a:p>
          </p:txBody>
        </p:sp>
        <p:grpSp>
          <p:nvGrpSpPr>
            <p:cNvPr id="5" name="组合 188"/>
            <p:cNvGrpSpPr/>
            <p:nvPr/>
          </p:nvGrpSpPr>
          <p:grpSpPr>
            <a:xfrm>
              <a:off x="6670676" y="1868488"/>
              <a:ext cx="2152650" cy="3608388"/>
              <a:chOff x="6670676" y="1868488"/>
              <a:chExt cx="2152650" cy="3608388"/>
            </a:xfrm>
            <a:grpFill/>
          </p:grpSpPr>
          <p:sp>
            <p:nvSpPr>
              <p:cNvPr id="191" name="chenying0907 5"/>
              <p:cNvSpPr>
                <a:spLocks/>
              </p:cNvSpPr>
              <p:nvPr/>
            </p:nvSpPr>
            <p:spPr bwMode="auto">
              <a:xfrm>
                <a:off x="8281988" y="4449763"/>
                <a:ext cx="314325" cy="1027113"/>
              </a:xfrm>
              <a:custGeom>
                <a:avLst/>
                <a:gdLst>
                  <a:gd name="T0" fmla="*/ 36 w 146"/>
                  <a:gd name="T1" fmla="*/ 124 h 478"/>
                  <a:gd name="T2" fmla="*/ 60 w 146"/>
                  <a:gd name="T3" fmla="*/ 218 h 478"/>
                  <a:gd name="T4" fmla="*/ 78 w 146"/>
                  <a:gd name="T5" fmla="*/ 328 h 478"/>
                  <a:gd name="T6" fmla="*/ 91 w 146"/>
                  <a:gd name="T7" fmla="*/ 474 h 478"/>
                  <a:gd name="T8" fmla="*/ 91 w 146"/>
                  <a:gd name="T9" fmla="*/ 477 h 478"/>
                  <a:gd name="T10" fmla="*/ 146 w 146"/>
                  <a:gd name="T11" fmla="*/ 478 h 478"/>
                  <a:gd name="T12" fmla="*/ 145 w 146"/>
                  <a:gd name="T13" fmla="*/ 472 h 478"/>
                  <a:gd name="T14" fmla="*/ 141 w 146"/>
                  <a:gd name="T15" fmla="*/ 395 h 478"/>
                  <a:gd name="T16" fmla="*/ 128 w 146"/>
                  <a:gd name="T17" fmla="*/ 284 h 478"/>
                  <a:gd name="T18" fmla="*/ 107 w 146"/>
                  <a:gd name="T19" fmla="*/ 174 h 478"/>
                  <a:gd name="T20" fmla="*/ 89 w 146"/>
                  <a:gd name="T21" fmla="*/ 106 h 478"/>
                  <a:gd name="T22" fmla="*/ 55 w 146"/>
                  <a:gd name="T23" fmla="*/ 12 h 478"/>
                  <a:gd name="T24" fmla="*/ 42 w 146"/>
                  <a:gd name="T25" fmla="*/ 2 h 478"/>
                  <a:gd name="T26" fmla="*/ 7 w 146"/>
                  <a:gd name="T27" fmla="*/ 12 h 478"/>
                  <a:gd name="T28" fmla="*/ 2 w 146"/>
                  <a:gd name="T29" fmla="*/ 27 h 478"/>
                  <a:gd name="T30" fmla="*/ 36 w 146"/>
                  <a:gd name="T31" fmla="*/ 124 h 4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6" h="478">
                    <a:moveTo>
                      <a:pt x="36" y="124"/>
                    </a:moveTo>
                    <a:cubicBezTo>
                      <a:pt x="46" y="155"/>
                      <a:pt x="54" y="186"/>
                      <a:pt x="60" y="218"/>
                    </a:cubicBezTo>
                    <a:cubicBezTo>
                      <a:pt x="68" y="254"/>
                      <a:pt x="74" y="291"/>
                      <a:pt x="78" y="328"/>
                    </a:cubicBezTo>
                    <a:cubicBezTo>
                      <a:pt x="84" y="377"/>
                      <a:pt x="87" y="425"/>
                      <a:pt x="91" y="474"/>
                    </a:cubicBezTo>
                    <a:cubicBezTo>
                      <a:pt x="91" y="475"/>
                      <a:pt x="91" y="476"/>
                      <a:pt x="91" y="477"/>
                    </a:cubicBezTo>
                    <a:cubicBezTo>
                      <a:pt x="110" y="477"/>
                      <a:pt x="128" y="477"/>
                      <a:pt x="146" y="478"/>
                    </a:cubicBezTo>
                    <a:cubicBezTo>
                      <a:pt x="146" y="476"/>
                      <a:pt x="146" y="474"/>
                      <a:pt x="145" y="472"/>
                    </a:cubicBezTo>
                    <a:cubicBezTo>
                      <a:pt x="144" y="446"/>
                      <a:pt x="144" y="421"/>
                      <a:pt x="141" y="395"/>
                    </a:cubicBezTo>
                    <a:cubicBezTo>
                      <a:pt x="138" y="358"/>
                      <a:pt x="134" y="321"/>
                      <a:pt x="128" y="284"/>
                    </a:cubicBezTo>
                    <a:cubicBezTo>
                      <a:pt x="123" y="247"/>
                      <a:pt x="115" y="211"/>
                      <a:pt x="107" y="174"/>
                    </a:cubicBezTo>
                    <a:cubicBezTo>
                      <a:pt x="102" y="151"/>
                      <a:pt x="96" y="128"/>
                      <a:pt x="89" y="106"/>
                    </a:cubicBezTo>
                    <a:cubicBezTo>
                      <a:pt x="79" y="74"/>
                      <a:pt x="67" y="43"/>
                      <a:pt x="55" y="12"/>
                    </a:cubicBezTo>
                    <a:cubicBezTo>
                      <a:pt x="54" y="7"/>
                      <a:pt x="47" y="3"/>
                      <a:pt x="42" y="2"/>
                    </a:cubicBezTo>
                    <a:cubicBezTo>
                      <a:pt x="29" y="0"/>
                      <a:pt x="17" y="4"/>
                      <a:pt x="7" y="12"/>
                    </a:cubicBezTo>
                    <a:cubicBezTo>
                      <a:pt x="2" y="15"/>
                      <a:pt x="0" y="20"/>
                      <a:pt x="2" y="27"/>
                    </a:cubicBezTo>
                    <a:cubicBezTo>
                      <a:pt x="14" y="59"/>
                      <a:pt x="26" y="91"/>
                      <a:pt x="36" y="124"/>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192" name="chenying0907 6"/>
              <p:cNvSpPr>
                <a:spLocks/>
              </p:cNvSpPr>
              <p:nvPr/>
            </p:nvSpPr>
            <p:spPr bwMode="auto">
              <a:xfrm>
                <a:off x="7874001" y="4373563"/>
                <a:ext cx="317500" cy="1095375"/>
              </a:xfrm>
              <a:custGeom>
                <a:avLst/>
                <a:gdLst>
                  <a:gd name="T0" fmla="*/ 54 w 147"/>
                  <a:gd name="T1" fmla="*/ 510 h 510"/>
                  <a:gd name="T2" fmla="*/ 54 w 147"/>
                  <a:gd name="T3" fmla="*/ 508 h 510"/>
                  <a:gd name="T4" fmla="*/ 69 w 147"/>
                  <a:gd name="T5" fmla="*/ 312 h 510"/>
                  <a:gd name="T6" fmla="*/ 92 w 147"/>
                  <a:gd name="T7" fmla="*/ 183 h 510"/>
                  <a:gd name="T8" fmla="*/ 121 w 147"/>
                  <a:gd name="T9" fmla="*/ 80 h 510"/>
                  <a:gd name="T10" fmla="*/ 143 w 147"/>
                  <a:gd name="T11" fmla="*/ 21 h 510"/>
                  <a:gd name="T12" fmla="*/ 137 w 147"/>
                  <a:gd name="T13" fmla="*/ 5 h 510"/>
                  <a:gd name="T14" fmla="*/ 89 w 147"/>
                  <a:gd name="T15" fmla="*/ 29 h 510"/>
                  <a:gd name="T16" fmla="*/ 49 w 147"/>
                  <a:gd name="T17" fmla="*/ 153 h 510"/>
                  <a:gd name="T18" fmla="*/ 18 w 147"/>
                  <a:gd name="T19" fmla="*/ 300 h 510"/>
                  <a:gd name="T20" fmla="*/ 2 w 147"/>
                  <a:gd name="T21" fmla="*/ 457 h 510"/>
                  <a:gd name="T22" fmla="*/ 0 w 147"/>
                  <a:gd name="T23" fmla="*/ 509 h 510"/>
                  <a:gd name="T24" fmla="*/ 54 w 147"/>
                  <a:gd name="T25" fmla="*/ 510 h 5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7" h="510">
                    <a:moveTo>
                      <a:pt x="54" y="510"/>
                    </a:moveTo>
                    <a:cubicBezTo>
                      <a:pt x="54" y="509"/>
                      <a:pt x="54" y="509"/>
                      <a:pt x="54" y="508"/>
                    </a:cubicBezTo>
                    <a:cubicBezTo>
                      <a:pt x="55" y="443"/>
                      <a:pt x="59" y="377"/>
                      <a:pt x="69" y="312"/>
                    </a:cubicBezTo>
                    <a:cubicBezTo>
                      <a:pt x="76" y="269"/>
                      <a:pt x="83" y="226"/>
                      <a:pt x="92" y="183"/>
                    </a:cubicBezTo>
                    <a:cubicBezTo>
                      <a:pt x="100" y="148"/>
                      <a:pt x="111" y="114"/>
                      <a:pt x="121" y="80"/>
                    </a:cubicBezTo>
                    <a:cubicBezTo>
                      <a:pt x="127" y="60"/>
                      <a:pt x="135" y="41"/>
                      <a:pt x="143" y="21"/>
                    </a:cubicBezTo>
                    <a:cubicBezTo>
                      <a:pt x="147" y="11"/>
                      <a:pt x="146" y="7"/>
                      <a:pt x="137" y="5"/>
                    </a:cubicBezTo>
                    <a:cubicBezTo>
                      <a:pt x="120" y="0"/>
                      <a:pt x="94" y="12"/>
                      <a:pt x="89" y="29"/>
                    </a:cubicBezTo>
                    <a:cubicBezTo>
                      <a:pt x="75" y="70"/>
                      <a:pt x="59" y="111"/>
                      <a:pt x="49" y="153"/>
                    </a:cubicBezTo>
                    <a:cubicBezTo>
                      <a:pt x="36" y="202"/>
                      <a:pt x="26" y="251"/>
                      <a:pt x="18" y="300"/>
                    </a:cubicBezTo>
                    <a:cubicBezTo>
                      <a:pt x="10" y="352"/>
                      <a:pt x="7" y="405"/>
                      <a:pt x="2" y="457"/>
                    </a:cubicBezTo>
                    <a:cubicBezTo>
                      <a:pt x="1" y="475"/>
                      <a:pt x="1" y="492"/>
                      <a:pt x="0" y="509"/>
                    </a:cubicBezTo>
                    <a:cubicBezTo>
                      <a:pt x="18" y="509"/>
                      <a:pt x="36" y="509"/>
                      <a:pt x="54" y="510"/>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193" name="自由: 形状 192"/>
              <p:cNvSpPr>
                <a:spLocks/>
              </p:cNvSpPr>
              <p:nvPr/>
            </p:nvSpPr>
            <p:spPr bwMode="auto">
              <a:xfrm>
                <a:off x="7306450" y="1868488"/>
                <a:ext cx="1314779" cy="1057273"/>
              </a:xfrm>
              <a:custGeom>
                <a:avLst/>
                <a:gdLst>
                  <a:gd name="connsiteX0" fmla="*/ 627997 w 1314779"/>
                  <a:gd name="connsiteY0" fmla="*/ 366713 h 1057273"/>
                  <a:gd name="connsiteX1" fmla="*/ 615073 w 1314779"/>
                  <a:gd name="connsiteY1" fmla="*/ 383913 h 1057273"/>
                  <a:gd name="connsiteX2" fmla="*/ 606457 w 1314779"/>
                  <a:gd name="connsiteY2" fmla="*/ 418312 h 1057273"/>
                  <a:gd name="connsiteX3" fmla="*/ 550452 w 1314779"/>
                  <a:gd name="connsiteY3" fmla="*/ 527960 h 1057273"/>
                  <a:gd name="connsiteX4" fmla="*/ 427672 w 1314779"/>
                  <a:gd name="connsiteY4" fmla="*/ 629008 h 1057273"/>
                  <a:gd name="connsiteX5" fmla="*/ 207961 w 1314779"/>
                  <a:gd name="connsiteY5" fmla="*/ 624708 h 1057273"/>
                  <a:gd name="connsiteX6" fmla="*/ 126108 w 1314779"/>
                  <a:gd name="connsiteY6" fmla="*/ 568809 h 1057273"/>
                  <a:gd name="connsiteX7" fmla="*/ 104567 w 1314779"/>
                  <a:gd name="connsiteY7" fmla="*/ 519360 h 1057273"/>
                  <a:gd name="connsiteX8" fmla="*/ 104567 w 1314779"/>
                  <a:gd name="connsiteY8" fmla="*/ 536560 h 1057273"/>
                  <a:gd name="connsiteX9" fmla="*/ 111029 w 1314779"/>
                  <a:gd name="connsiteY9" fmla="*/ 575259 h 1057273"/>
                  <a:gd name="connsiteX10" fmla="*/ 261812 w 1314779"/>
                  <a:gd name="connsiteY10" fmla="*/ 820355 h 1057273"/>
                  <a:gd name="connsiteX11" fmla="*/ 509525 w 1314779"/>
                  <a:gd name="connsiteY11" fmla="*/ 966552 h 1057273"/>
                  <a:gd name="connsiteX12" fmla="*/ 701234 w 1314779"/>
                  <a:gd name="connsiteY12" fmla="*/ 1009551 h 1057273"/>
                  <a:gd name="connsiteX13" fmla="*/ 989875 w 1314779"/>
                  <a:gd name="connsiteY13" fmla="*/ 964402 h 1057273"/>
                  <a:gd name="connsiteX14" fmla="*/ 1067420 w 1314779"/>
                  <a:gd name="connsiteY14" fmla="*/ 930003 h 1057273"/>
                  <a:gd name="connsiteX15" fmla="*/ 1205278 w 1314779"/>
                  <a:gd name="connsiteY15" fmla="*/ 568809 h 1057273"/>
                  <a:gd name="connsiteX16" fmla="*/ 1175121 w 1314779"/>
                  <a:gd name="connsiteY16" fmla="*/ 457011 h 1057273"/>
                  <a:gd name="connsiteX17" fmla="*/ 1168659 w 1314779"/>
                  <a:gd name="connsiteY17" fmla="*/ 459161 h 1057273"/>
                  <a:gd name="connsiteX18" fmla="*/ 1142811 w 1314779"/>
                  <a:gd name="connsiteY18" fmla="*/ 538710 h 1057273"/>
                  <a:gd name="connsiteX19" fmla="*/ 1048033 w 1314779"/>
                  <a:gd name="connsiteY19" fmla="*/ 629008 h 1057273"/>
                  <a:gd name="connsiteX20" fmla="*/ 864941 w 1314779"/>
                  <a:gd name="connsiteY20" fmla="*/ 641908 h 1057273"/>
                  <a:gd name="connsiteX21" fmla="*/ 742161 w 1314779"/>
                  <a:gd name="connsiteY21" fmla="*/ 581709 h 1057273"/>
                  <a:gd name="connsiteX22" fmla="*/ 638767 w 1314779"/>
                  <a:gd name="connsiteY22" fmla="*/ 383913 h 1057273"/>
                  <a:gd name="connsiteX23" fmla="*/ 627997 w 1314779"/>
                  <a:gd name="connsiteY23" fmla="*/ 366713 h 1057273"/>
                  <a:gd name="connsiteX24" fmla="*/ 298470 w 1314779"/>
                  <a:gd name="connsiteY24" fmla="*/ 293012 h 1057273"/>
                  <a:gd name="connsiteX25" fmla="*/ 201519 w 1314779"/>
                  <a:gd name="connsiteY25" fmla="*/ 307267 h 1057273"/>
                  <a:gd name="connsiteX26" fmla="*/ 169202 w 1314779"/>
                  <a:gd name="connsiteY26" fmla="*/ 356755 h 1057273"/>
                  <a:gd name="connsiteX27" fmla="*/ 207982 w 1314779"/>
                  <a:gd name="connsiteY27" fmla="*/ 503067 h 1057273"/>
                  <a:gd name="connsiteX28" fmla="*/ 229527 w 1314779"/>
                  <a:gd name="connsiteY28" fmla="*/ 524584 h 1057273"/>
                  <a:gd name="connsiteX29" fmla="*/ 328632 w 1314779"/>
                  <a:gd name="connsiteY29" fmla="*/ 546100 h 1057273"/>
                  <a:gd name="connsiteX30" fmla="*/ 328632 w 1314779"/>
                  <a:gd name="connsiteY30" fmla="*/ 541797 h 1057273"/>
                  <a:gd name="connsiteX31" fmla="*/ 341559 w 1314779"/>
                  <a:gd name="connsiteY31" fmla="*/ 541797 h 1057273"/>
                  <a:gd name="connsiteX32" fmla="*/ 444973 w 1314779"/>
                  <a:gd name="connsiteY32" fmla="*/ 500915 h 1057273"/>
                  <a:gd name="connsiteX33" fmla="*/ 511761 w 1314779"/>
                  <a:gd name="connsiteY33" fmla="*/ 378271 h 1057273"/>
                  <a:gd name="connsiteX34" fmla="*/ 481599 w 1314779"/>
                  <a:gd name="connsiteY34" fmla="*/ 315873 h 1057273"/>
                  <a:gd name="connsiteX35" fmla="*/ 395420 w 1314779"/>
                  <a:gd name="connsiteY35" fmla="*/ 296508 h 1057273"/>
                  <a:gd name="connsiteX36" fmla="*/ 298470 w 1314779"/>
                  <a:gd name="connsiteY36" fmla="*/ 293012 h 1057273"/>
                  <a:gd name="connsiteX37" fmla="*/ 924856 w 1314779"/>
                  <a:gd name="connsiteY37" fmla="*/ 290513 h 1057273"/>
                  <a:gd name="connsiteX38" fmla="*/ 771789 w 1314779"/>
                  <a:gd name="connsiteY38" fmla="*/ 318425 h 1057273"/>
                  <a:gd name="connsiteX39" fmla="*/ 743763 w 1314779"/>
                  <a:gd name="connsiteY39" fmla="*/ 346336 h 1057273"/>
                  <a:gd name="connsiteX40" fmla="*/ 750231 w 1314779"/>
                  <a:gd name="connsiteY40" fmla="*/ 400012 h 1057273"/>
                  <a:gd name="connsiteX41" fmla="*/ 782569 w 1314779"/>
                  <a:gd name="connsiteY41" fmla="*/ 464423 h 1057273"/>
                  <a:gd name="connsiteX42" fmla="*/ 853712 w 1314779"/>
                  <a:gd name="connsiteY42" fmla="*/ 535275 h 1057273"/>
                  <a:gd name="connsiteX43" fmla="*/ 1021870 w 1314779"/>
                  <a:gd name="connsiteY43" fmla="*/ 530981 h 1057273"/>
                  <a:gd name="connsiteX44" fmla="*/ 1045584 w 1314779"/>
                  <a:gd name="connsiteY44" fmla="*/ 509510 h 1057273"/>
                  <a:gd name="connsiteX45" fmla="*/ 1086545 w 1314779"/>
                  <a:gd name="connsiteY45" fmla="*/ 359218 h 1057273"/>
                  <a:gd name="connsiteX46" fmla="*/ 1064987 w 1314779"/>
                  <a:gd name="connsiteY46" fmla="*/ 318425 h 1057273"/>
                  <a:gd name="connsiteX47" fmla="*/ 924856 w 1314779"/>
                  <a:gd name="connsiteY47" fmla="*/ 290513 h 1057273"/>
                  <a:gd name="connsiteX48" fmla="*/ 619606 w 1314779"/>
                  <a:gd name="connsiteY48" fmla="*/ 51359 h 1057273"/>
                  <a:gd name="connsiteX49" fmla="*/ 509656 w 1314779"/>
                  <a:gd name="connsiteY49" fmla="*/ 57796 h 1057273"/>
                  <a:gd name="connsiteX50" fmla="*/ 309161 w 1314779"/>
                  <a:gd name="connsiteY50" fmla="*/ 152209 h 1057273"/>
                  <a:gd name="connsiteX51" fmla="*/ 259576 w 1314779"/>
                  <a:gd name="connsiteY51" fmla="*/ 190832 h 1057273"/>
                  <a:gd name="connsiteX52" fmla="*/ 270356 w 1314779"/>
                  <a:gd name="connsiteY52" fmla="*/ 192978 h 1057273"/>
                  <a:gd name="connsiteX53" fmla="*/ 283291 w 1314779"/>
                  <a:gd name="connsiteY53" fmla="*/ 192978 h 1057273"/>
                  <a:gd name="connsiteX54" fmla="*/ 526903 w 1314779"/>
                  <a:gd name="connsiteY54" fmla="*/ 225164 h 1057273"/>
                  <a:gd name="connsiteX55" fmla="*/ 654099 w 1314779"/>
                  <a:gd name="connsiteY55" fmla="*/ 244476 h 1057273"/>
                  <a:gd name="connsiteX56" fmla="*/ 679970 w 1314779"/>
                  <a:gd name="connsiteY56" fmla="*/ 244476 h 1057273"/>
                  <a:gd name="connsiteX57" fmla="*/ 695061 w 1314779"/>
                  <a:gd name="connsiteY57" fmla="*/ 240185 h 1057273"/>
                  <a:gd name="connsiteX58" fmla="*/ 867530 w 1314779"/>
                  <a:gd name="connsiteY58" fmla="*/ 197270 h 1057273"/>
                  <a:gd name="connsiteX59" fmla="*/ 958076 w 1314779"/>
                  <a:gd name="connsiteY59" fmla="*/ 192978 h 1057273"/>
                  <a:gd name="connsiteX60" fmla="*/ 958076 w 1314779"/>
                  <a:gd name="connsiteY60" fmla="*/ 188687 h 1057273"/>
                  <a:gd name="connsiteX61" fmla="*/ 953764 w 1314779"/>
                  <a:gd name="connsiteY61" fmla="*/ 184395 h 1057273"/>
                  <a:gd name="connsiteX62" fmla="*/ 619606 w 1314779"/>
                  <a:gd name="connsiteY62" fmla="*/ 51359 h 1057273"/>
                  <a:gd name="connsiteX63" fmla="*/ 636855 w 1314779"/>
                  <a:gd name="connsiteY63" fmla="*/ 0 h 1057273"/>
                  <a:gd name="connsiteX64" fmla="*/ 1082295 w 1314779"/>
                  <a:gd name="connsiteY64" fmla="*/ 176119 h 1057273"/>
                  <a:gd name="connsiteX65" fmla="*/ 1099510 w 1314779"/>
                  <a:gd name="connsiteY65" fmla="*/ 191154 h 1057273"/>
                  <a:gd name="connsiteX66" fmla="*/ 1185586 w 1314779"/>
                  <a:gd name="connsiteY66" fmla="*/ 240553 h 1057273"/>
                  <a:gd name="connsiteX67" fmla="*/ 1228624 w 1314779"/>
                  <a:gd name="connsiteY67" fmla="*/ 307135 h 1057273"/>
                  <a:gd name="connsiteX68" fmla="*/ 1237231 w 1314779"/>
                  <a:gd name="connsiteY68" fmla="*/ 356534 h 1057273"/>
                  <a:gd name="connsiteX69" fmla="*/ 1314699 w 1314779"/>
                  <a:gd name="connsiteY69" fmla="*/ 605678 h 1057273"/>
                  <a:gd name="connsiteX70" fmla="*/ 1198497 w 1314779"/>
                  <a:gd name="connsiteY70" fmla="*/ 893483 h 1057273"/>
                  <a:gd name="connsiteX71" fmla="*/ 1065080 w 1314779"/>
                  <a:gd name="connsiteY71" fmla="*/ 992282 h 1057273"/>
                  <a:gd name="connsiteX72" fmla="*/ 1037106 w 1314779"/>
                  <a:gd name="connsiteY72" fmla="*/ 1000873 h 1057273"/>
                  <a:gd name="connsiteX73" fmla="*/ 918752 w 1314779"/>
                  <a:gd name="connsiteY73" fmla="*/ 1028794 h 1057273"/>
                  <a:gd name="connsiteX74" fmla="*/ 813309 w 1314779"/>
                  <a:gd name="connsiteY74" fmla="*/ 1048124 h 1057273"/>
                  <a:gd name="connsiteX75" fmla="*/ 664829 w 1314779"/>
                  <a:gd name="connsiteY75" fmla="*/ 1056715 h 1057273"/>
                  <a:gd name="connsiteX76" fmla="*/ 150528 w 1314779"/>
                  <a:gd name="connsiteY76" fmla="*/ 839788 h 1057273"/>
                  <a:gd name="connsiteX77" fmla="*/ 17111 w 1314779"/>
                  <a:gd name="connsiteY77" fmla="*/ 625009 h 1057273"/>
                  <a:gd name="connsiteX78" fmla="*/ 32174 w 1314779"/>
                  <a:gd name="connsiteY78" fmla="*/ 365125 h 1057273"/>
                  <a:gd name="connsiteX79" fmla="*/ 34326 w 1314779"/>
                  <a:gd name="connsiteY79" fmla="*/ 330761 h 1057273"/>
                  <a:gd name="connsiteX80" fmla="*/ 25718 w 1314779"/>
                  <a:gd name="connsiteY80" fmla="*/ 298544 h 1057273"/>
                  <a:gd name="connsiteX81" fmla="*/ 70908 w 1314779"/>
                  <a:gd name="connsiteY81" fmla="*/ 231962 h 1057273"/>
                  <a:gd name="connsiteX82" fmla="*/ 126857 w 1314779"/>
                  <a:gd name="connsiteY82" fmla="*/ 221223 h 1057273"/>
                  <a:gd name="connsiteX83" fmla="*/ 148376 w 1314779"/>
                  <a:gd name="connsiteY83" fmla="*/ 210484 h 1057273"/>
                  <a:gd name="connsiteX84" fmla="*/ 449640 w 1314779"/>
                  <a:gd name="connsiteY84" fmla="*/ 32217 h 1057273"/>
                  <a:gd name="connsiteX85" fmla="*/ 501286 w 1314779"/>
                  <a:gd name="connsiteY85" fmla="*/ 19330 h 1057273"/>
                  <a:gd name="connsiteX86" fmla="*/ 636855 w 1314779"/>
                  <a:gd name="connsiteY86" fmla="*/ 0 h 1057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Lst>
                <a:rect l="l" t="t" r="r" b="b"/>
                <a:pathLst>
                  <a:path w="1314779" h="1057273">
                    <a:moveTo>
                      <a:pt x="627997" y="366713"/>
                    </a:moveTo>
                    <a:cubicBezTo>
                      <a:pt x="623689" y="373163"/>
                      <a:pt x="617227" y="377463"/>
                      <a:pt x="615073" y="383913"/>
                    </a:cubicBezTo>
                    <a:cubicBezTo>
                      <a:pt x="610765" y="394663"/>
                      <a:pt x="610765" y="407562"/>
                      <a:pt x="606457" y="418312"/>
                    </a:cubicBezTo>
                    <a:cubicBezTo>
                      <a:pt x="589225" y="454861"/>
                      <a:pt x="569838" y="491411"/>
                      <a:pt x="550452" y="527960"/>
                    </a:cubicBezTo>
                    <a:cubicBezTo>
                      <a:pt x="522450" y="577409"/>
                      <a:pt x="483677" y="613959"/>
                      <a:pt x="427672" y="629008"/>
                    </a:cubicBezTo>
                    <a:cubicBezTo>
                      <a:pt x="354435" y="648358"/>
                      <a:pt x="281198" y="646208"/>
                      <a:pt x="207961" y="624708"/>
                    </a:cubicBezTo>
                    <a:cubicBezTo>
                      <a:pt x="175650" y="616109"/>
                      <a:pt x="143340" y="601059"/>
                      <a:pt x="126108" y="568809"/>
                    </a:cubicBezTo>
                    <a:cubicBezTo>
                      <a:pt x="117491" y="553760"/>
                      <a:pt x="111029" y="536560"/>
                      <a:pt x="104567" y="519360"/>
                    </a:cubicBezTo>
                    <a:cubicBezTo>
                      <a:pt x="104567" y="527960"/>
                      <a:pt x="102413" y="532260"/>
                      <a:pt x="104567" y="536560"/>
                    </a:cubicBezTo>
                    <a:cubicBezTo>
                      <a:pt x="106721" y="549460"/>
                      <a:pt x="106721" y="562360"/>
                      <a:pt x="111029" y="575259"/>
                    </a:cubicBezTo>
                    <a:cubicBezTo>
                      <a:pt x="136878" y="672007"/>
                      <a:pt x="188575" y="753706"/>
                      <a:pt x="261812" y="820355"/>
                    </a:cubicBezTo>
                    <a:cubicBezTo>
                      <a:pt x="335049" y="887004"/>
                      <a:pt x="416902" y="934303"/>
                      <a:pt x="509525" y="966552"/>
                    </a:cubicBezTo>
                    <a:cubicBezTo>
                      <a:pt x="571992" y="990202"/>
                      <a:pt x="636613" y="1005251"/>
                      <a:pt x="701234" y="1009551"/>
                    </a:cubicBezTo>
                    <a:cubicBezTo>
                      <a:pt x="800320" y="1016001"/>
                      <a:pt x="897251" y="1003101"/>
                      <a:pt x="989875" y="964402"/>
                    </a:cubicBezTo>
                    <a:cubicBezTo>
                      <a:pt x="1015723" y="953652"/>
                      <a:pt x="1045879" y="947202"/>
                      <a:pt x="1067420" y="930003"/>
                    </a:cubicBezTo>
                    <a:cubicBezTo>
                      <a:pt x="1183737" y="837554"/>
                      <a:pt x="1231126" y="717157"/>
                      <a:pt x="1205278" y="568809"/>
                    </a:cubicBezTo>
                    <a:cubicBezTo>
                      <a:pt x="1198816" y="532260"/>
                      <a:pt x="1185891" y="495711"/>
                      <a:pt x="1175121" y="457011"/>
                    </a:cubicBezTo>
                    <a:cubicBezTo>
                      <a:pt x="1172967" y="459161"/>
                      <a:pt x="1170813" y="459161"/>
                      <a:pt x="1168659" y="459161"/>
                    </a:cubicBezTo>
                    <a:cubicBezTo>
                      <a:pt x="1160043" y="484961"/>
                      <a:pt x="1151427" y="512910"/>
                      <a:pt x="1142811" y="538710"/>
                    </a:cubicBezTo>
                    <a:cubicBezTo>
                      <a:pt x="1129886" y="588159"/>
                      <a:pt x="1095422" y="616109"/>
                      <a:pt x="1048033" y="629008"/>
                    </a:cubicBezTo>
                    <a:cubicBezTo>
                      <a:pt x="987721" y="646208"/>
                      <a:pt x="927408" y="650508"/>
                      <a:pt x="864941" y="641908"/>
                    </a:cubicBezTo>
                    <a:cubicBezTo>
                      <a:pt x="817552" y="635458"/>
                      <a:pt x="772317" y="618258"/>
                      <a:pt x="742161" y="581709"/>
                    </a:cubicBezTo>
                    <a:cubicBezTo>
                      <a:pt x="692618" y="523660"/>
                      <a:pt x="656000" y="457011"/>
                      <a:pt x="638767" y="383913"/>
                    </a:cubicBezTo>
                    <a:cubicBezTo>
                      <a:pt x="636613" y="377463"/>
                      <a:pt x="632305" y="373163"/>
                      <a:pt x="627997" y="366713"/>
                    </a:cubicBezTo>
                    <a:close/>
                    <a:moveTo>
                      <a:pt x="298470" y="293012"/>
                    </a:moveTo>
                    <a:cubicBezTo>
                      <a:pt x="266153" y="295433"/>
                      <a:pt x="233836" y="300812"/>
                      <a:pt x="201519" y="307267"/>
                    </a:cubicBezTo>
                    <a:cubicBezTo>
                      <a:pt x="175665" y="313722"/>
                      <a:pt x="162738" y="330935"/>
                      <a:pt x="169202" y="356755"/>
                    </a:cubicBezTo>
                    <a:cubicBezTo>
                      <a:pt x="179974" y="404091"/>
                      <a:pt x="192901" y="453579"/>
                      <a:pt x="207982" y="503067"/>
                    </a:cubicBezTo>
                    <a:cubicBezTo>
                      <a:pt x="210136" y="511674"/>
                      <a:pt x="220909" y="522432"/>
                      <a:pt x="229527" y="524584"/>
                    </a:cubicBezTo>
                    <a:cubicBezTo>
                      <a:pt x="261844" y="533190"/>
                      <a:pt x="296315" y="539645"/>
                      <a:pt x="328632" y="546100"/>
                    </a:cubicBezTo>
                    <a:cubicBezTo>
                      <a:pt x="328632" y="543948"/>
                      <a:pt x="328632" y="543948"/>
                      <a:pt x="328632" y="541797"/>
                    </a:cubicBezTo>
                    <a:cubicBezTo>
                      <a:pt x="332941" y="541797"/>
                      <a:pt x="337250" y="541797"/>
                      <a:pt x="341559" y="541797"/>
                    </a:cubicBezTo>
                    <a:cubicBezTo>
                      <a:pt x="380339" y="537494"/>
                      <a:pt x="421274" y="535342"/>
                      <a:pt x="444973" y="500915"/>
                    </a:cubicBezTo>
                    <a:cubicBezTo>
                      <a:pt x="470827" y="462186"/>
                      <a:pt x="492371" y="419153"/>
                      <a:pt x="511761" y="378271"/>
                    </a:cubicBezTo>
                    <a:cubicBezTo>
                      <a:pt x="524688" y="354603"/>
                      <a:pt x="507453" y="322328"/>
                      <a:pt x="481599" y="315873"/>
                    </a:cubicBezTo>
                    <a:cubicBezTo>
                      <a:pt x="453591" y="307267"/>
                      <a:pt x="423428" y="300812"/>
                      <a:pt x="395420" y="296508"/>
                    </a:cubicBezTo>
                    <a:cubicBezTo>
                      <a:pt x="363103" y="291129"/>
                      <a:pt x="330786" y="290591"/>
                      <a:pt x="298470" y="293012"/>
                    </a:cubicBezTo>
                    <a:close/>
                    <a:moveTo>
                      <a:pt x="924856" y="290513"/>
                    </a:moveTo>
                    <a:cubicBezTo>
                      <a:pt x="870959" y="301248"/>
                      <a:pt x="821374" y="309836"/>
                      <a:pt x="771789" y="318425"/>
                    </a:cubicBezTo>
                    <a:cubicBezTo>
                      <a:pt x="756698" y="320572"/>
                      <a:pt x="743763" y="331307"/>
                      <a:pt x="743763" y="346336"/>
                    </a:cubicBezTo>
                    <a:cubicBezTo>
                      <a:pt x="743763" y="363512"/>
                      <a:pt x="743763" y="382836"/>
                      <a:pt x="750231" y="400012"/>
                    </a:cubicBezTo>
                    <a:cubicBezTo>
                      <a:pt x="756698" y="423629"/>
                      <a:pt x="769634" y="445099"/>
                      <a:pt x="782569" y="464423"/>
                    </a:cubicBezTo>
                    <a:cubicBezTo>
                      <a:pt x="799816" y="494481"/>
                      <a:pt x="817063" y="524540"/>
                      <a:pt x="853712" y="535275"/>
                    </a:cubicBezTo>
                    <a:cubicBezTo>
                      <a:pt x="911921" y="552451"/>
                      <a:pt x="965817" y="546010"/>
                      <a:pt x="1021870" y="530981"/>
                    </a:cubicBezTo>
                    <a:cubicBezTo>
                      <a:pt x="1030493" y="528834"/>
                      <a:pt x="1041272" y="518099"/>
                      <a:pt x="1045584" y="509510"/>
                    </a:cubicBezTo>
                    <a:cubicBezTo>
                      <a:pt x="1060675" y="460129"/>
                      <a:pt x="1073610" y="410747"/>
                      <a:pt x="1086545" y="359218"/>
                    </a:cubicBezTo>
                    <a:cubicBezTo>
                      <a:pt x="1093013" y="339895"/>
                      <a:pt x="1084390" y="322719"/>
                      <a:pt x="1064987" y="318425"/>
                    </a:cubicBezTo>
                    <a:cubicBezTo>
                      <a:pt x="1017558" y="309836"/>
                      <a:pt x="970129" y="301248"/>
                      <a:pt x="924856" y="290513"/>
                    </a:cubicBezTo>
                    <a:close/>
                    <a:moveTo>
                      <a:pt x="619606" y="51359"/>
                    </a:moveTo>
                    <a:cubicBezTo>
                      <a:pt x="582956" y="49213"/>
                      <a:pt x="546306" y="51359"/>
                      <a:pt x="509656" y="57796"/>
                    </a:cubicBezTo>
                    <a:cubicBezTo>
                      <a:pt x="436357" y="72816"/>
                      <a:pt x="371681" y="111440"/>
                      <a:pt x="309161" y="152209"/>
                    </a:cubicBezTo>
                    <a:cubicBezTo>
                      <a:pt x="291914" y="162938"/>
                      <a:pt x="276823" y="175812"/>
                      <a:pt x="259576" y="190832"/>
                    </a:cubicBezTo>
                    <a:cubicBezTo>
                      <a:pt x="266044" y="192978"/>
                      <a:pt x="268200" y="192978"/>
                      <a:pt x="270356" y="192978"/>
                    </a:cubicBezTo>
                    <a:cubicBezTo>
                      <a:pt x="274667" y="192978"/>
                      <a:pt x="278979" y="192978"/>
                      <a:pt x="283291" y="192978"/>
                    </a:cubicBezTo>
                    <a:cubicBezTo>
                      <a:pt x="367369" y="184395"/>
                      <a:pt x="451448" y="192978"/>
                      <a:pt x="526903" y="225164"/>
                    </a:cubicBezTo>
                    <a:cubicBezTo>
                      <a:pt x="570021" y="242330"/>
                      <a:pt x="610982" y="244476"/>
                      <a:pt x="654099" y="244476"/>
                    </a:cubicBezTo>
                    <a:cubicBezTo>
                      <a:pt x="662723" y="244476"/>
                      <a:pt x="671346" y="244476"/>
                      <a:pt x="679970" y="244476"/>
                    </a:cubicBezTo>
                    <a:cubicBezTo>
                      <a:pt x="684281" y="244476"/>
                      <a:pt x="690749" y="244476"/>
                      <a:pt x="695061" y="240185"/>
                    </a:cubicBezTo>
                    <a:cubicBezTo>
                      <a:pt x="748957" y="210144"/>
                      <a:pt x="807166" y="203707"/>
                      <a:pt x="867530" y="197270"/>
                    </a:cubicBezTo>
                    <a:cubicBezTo>
                      <a:pt x="897712" y="195124"/>
                      <a:pt x="927894" y="195124"/>
                      <a:pt x="958076" y="192978"/>
                    </a:cubicBezTo>
                    <a:cubicBezTo>
                      <a:pt x="958076" y="190832"/>
                      <a:pt x="958076" y="188687"/>
                      <a:pt x="958076" y="188687"/>
                    </a:cubicBezTo>
                    <a:cubicBezTo>
                      <a:pt x="955920" y="186541"/>
                      <a:pt x="955920" y="186541"/>
                      <a:pt x="953764" y="184395"/>
                    </a:cubicBezTo>
                    <a:cubicBezTo>
                      <a:pt x="854595" y="109294"/>
                      <a:pt x="744646" y="62088"/>
                      <a:pt x="619606" y="51359"/>
                    </a:cubicBezTo>
                    <a:close/>
                    <a:moveTo>
                      <a:pt x="636855" y="0"/>
                    </a:moveTo>
                    <a:cubicBezTo>
                      <a:pt x="806854" y="6443"/>
                      <a:pt x="955334" y="68730"/>
                      <a:pt x="1082295" y="176119"/>
                    </a:cubicBezTo>
                    <a:cubicBezTo>
                      <a:pt x="1088751" y="182563"/>
                      <a:pt x="1095206" y="186858"/>
                      <a:pt x="1099510" y="191154"/>
                    </a:cubicBezTo>
                    <a:cubicBezTo>
                      <a:pt x="1123181" y="216927"/>
                      <a:pt x="1149004" y="234110"/>
                      <a:pt x="1185586" y="240553"/>
                    </a:cubicBezTo>
                    <a:cubicBezTo>
                      <a:pt x="1224320" y="246997"/>
                      <a:pt x="1235079" y="268475"/>
                      <a:pt x="1228624" y="307135"/>
                    </a:cubicBezTo>
                    <a:cubicBezTo>
                      <a:pt x="1224320" y="324317"/>
                      <a:pt x="1226472" y="339352"/>
                      <a:pt x="1237231" y="356534"/>
                    </a:cubicBezTo>
                    <a:cubicBezTo>
                      <a:pt x="1282421" y="433855"/>
                      <a:pt x="1312547" y="515471"/>
                      <a:pt x="1314699" y="605678"/>
                    </a:cubicBezTo>
                    <a:cubicBezTo>
                      <a:pt x="1316851" y="719512"/>
                      <a:pt x="1275965" y="814015"/>
                      <a:pt x="1198497" y="893483"/>
                    </a:cubicBezTo>
                    <a:cubicBezTo>
                      <a:pt x="1157611" y="934291"/>
                      <a:pt x="1114574" y="968656"/>
                      <a:pt x="1065080" y="992282"/>
                    </a:cubicBezTo>
                    <a:cubicBezTo>
                      <a:pt x="1056473" y="996577"/>
                      <a:pt x="1045713" y="1000873"/>
                      <a:pt x="1037106" y="1000873"/>
                    </a:cubicBezTo>
                    <a:cubicBezTo>
                      <a:pt x="994068" y="998725"/>
                      <a:pt x="957486" y="1022351"/>
                      <a:pt x="918752" y="1028794"/>
                    </a:cubicBezTo>
                    <a:cubicBezTo>
                      <a:pt x="882170" y="1035237"/>
                      <a:pt x="847740" y="1045976"/>
                      <a:pt x="813309" y="1048124"/>
                    </a:cubicBezTo>
                    <a:cubicBezTo>
                      <a:pt x="763816" y="1054568"/>
                      <a:pt x="714323" y="1058863"/>
                      <a:pt x="664829" y="1056715"/>
                    </a:cubicBezTo>
                    <a:cubicBezTo>
                      <a:pt x="469007" y="1045976"/>
                      <a:pt x="292553" y="979395"/>
                      <a:pt x="150528" y="839788"/>
                    </a:cubicBezTo>
                    <a:cubicBezTo>
                      <a:pt x="88123" y="779650"/>
                      <a:pt x="42934" y="708773"/>
                      <a:pt x="17111" y="625009"/>
                    </a:cubicBezTo>
                    <a:cubicBezTo>
                      <a:pt x="-8712" y="536949"/>
                      <a:pt x="-6560" y="448889"/>
                      <a:pt x="32174" y="365125"/>
                    </a:cubicBezTo>
                    <a:cubicBezTo>
                      <a:pt x="36478" y="354386"/>
                      <a:pt x="36478" y="341500"/>
                      <a:pt x="34326" y="330761"/>
                    </a:cubicBezTo>
                    <a:cubicBezTo>
                      <a:pt x="34326" y="320022"/>
                      <a:pt x="27870" y="309283"/>
                      <a:pt x="25718" y="298544"/>
                    </a:cubicBezTo>
                    <a:cubicBezTo>
                      <a:pt x="19263" y="264179"/>
                      <a:pt x="34326" y="240553"/>
                      <a:pt x="70908" y="231962"/>
                    </a:cubicBezTo>
                    <a:cubicBezTo>
                      <a:pt x="90275" y="229814"/>
                      <a:pt x="107490" y="225519"/>
                      <a:pt x="126857" y="221223"/>
                    </a:cubicBezTo>
                    <a:cubicBezTo>
                      <a:pt x="133313" y="219075"/>
                      <a:pt x="141920" y="214780"/>
                      <a:pt x="148376" y="210484"/>
                    </a:cubicBezTo>
                    <a:cubicBezTo>
                      <a:pt x="236603" y="131016"/>
                      <a:pt x="337742" y="73025"/>
                      <a:pt x="449640" y="32217"/>
                    </a:cubicBezTo>
                    <a:cubicBezTo>
                      <a:pt x="466855" y="27921"/>
                      <a:pt x="484071" y="21478"/>
                      <a:pt x="501286" y="19330"/>
                    </a:cubicBezTo>
                    <a:cubicBezTo>
                      <a:pt x="546475" y="12887"/>
                      <a:pt x="591665" y="6443"/>
                      <a:pt x="636855" y="0"/>
                    </a:cubicBezTo>
                    <a:close/>
                  </a:path>
                </a:pathLst>
              </a:custGeom>
              <a:grpFill/>
              <a:ln w="9525">
                <a:noFill/>
                <a:round/>
                <a:headEnd/>
                <a:tailEnd/>
              </a:ln>
            </p:spPr>
            <p:txBody>
              <a:bodyPr vert="horz" wrap="square" lIns="121882" tIns="60941" rIns="121882" bIns="60941" numCol="1" anchor="t" anchorCtr="0" compatLnSpc="1">
                <a:prstTxWarp prst="textNoShape">
                  <a:avLst/>
                </a:prstTxWarp>
                <a:noAutofit/>
              </a:bodyPr>
              <a:lstStyle/>
              <a:p>
                <a:endParaRPr lang="zh-CN" altLang="en-US" sz="2399"/>
              </a:p>
            </p:txBody>
          </p:sp>
          <p:sp>
            <p:nvSpPr>
              <p:cNvPr id="194" name="chenying0907 12"/>
              <p:cNvSpPr>
                <a:spLocks/>
              </p:cNvSpPr>
              <p:nvPr/>
            </p:nvSpPr>
            <p:spPr bwMode="auto">
              <a:xfrm>
                <a:off x="7443788" y="2952751"/>
                <a:ext cx="1379538" cy="1371600"/>
              </a:xfrm>
              <a:custGeom>
                <a:avLst/>
                <a:gdLst>
                  <a:gd name="T0" fmla="*/ 423 w 641"/>
                  <a:gd name="T1" fmla="*/ 557 h 638"/>
                  <a:gd name="T2" fmla="*/ 448 w 641"/>
                  <a:gd name="T3" fmla="*/ 559 h 638"/>
                  <a:gd name="T4" fmla="*/ 532 w 641"/>
                  <a:gd name="T5" fmla="*/ 557 h 638"/>
                  <a:gd name="T6" fmla="*/ 558 w 641"/>
                  <a:gd name="T7" fmla="*/ 550 h 638"/>
                  <a:gd name="T8" fmla="*/ 583 w 641"/>
                  <a:gd name="T9" fmla="*/ 507 h 638"/>
                  <a:gd name="T10" fmla="*/ 579 w 641"/>
                  <a:gd name="T11" fmla="*/ 405 h 638"/>
                  <a:gd name="T12" fmla="*/ 539 w 641"/>
                  <a:gd name="T13" fmla="*/ 250 h 638"/>
                  <a:gd name="T14" fmla="*/ 500 w 641"/>
                  <a:gd name="T15" fmla="*/ 174 h 638"/>
                  <a:gd name="T16" fmla="*/ 470 w 641"/>
                  <a:gd name="T17" fmla="*/ 152 h 638"/>
                  <a:gd name="T18" fmla="*/ 463 w 641"/>
                  <a:gd name="T19" fmla="*/ 122 h 638"/>
                  <a:gd name="T20" fmla="*/ 501 w 641"/>
                  <a:gd name="T21" fmla="*/ 114 h 638"/>
                  <a:gd name="T22" fmla="*/ 562 w 641"/>
                  <a:gd name="T23" fmla="*/ 170 h 638"/>
                  <a:gd name="T24" fmla="*/ 619 w 641"/>
                  <a:gd name="T25" fmla="*/ 318 h 638"/>
                  <a:gd name="T26" fmla="*/ 640 w 641"/>
                  <a:gd name="T27" fmla="*/ 482 h 638"/>
                  <a:gd name="T28" fmla="*/ 627 w 641"/>
                  <a:gd name="T29" fmla="*/ 543 h 638"/>
                  <a:gd name="T30" fmla="*/ 565 w 641"/>
                  <a:gd name="T31" fmla="*/ 591 h 638"/>
                  <a:gd name="T32" fmla="*/ 435 w 641"/>
                  <a:gd name="T33" fmla="*/ 600 h 638"/>
                  <a:gd name="T34" fmla="*/ 426 w 641"/>
                  <a:gd name="T35" fmla="*/ 599 h 638"/>
                  <a:gd name="T36" fmla="*/ 416 w 641"/>
                  <a:gd name="T37" fmla="*/ 607 h 638"/>
                  <a:gd name="T38" fmla="*/ 405 w 641"/>
                  <a:gd name="T39" fmla="*/ 629 h 638"/>
                  <a:gd name="T40" fmla="*/ 367 w 641"/>
                  <a:gd name="T41" fmla="*/ 636 h 638"/>
                  <a:gd name="T42" fmla="*/ 360 w 641"/>
                  <a:gd name="T43" fmla="*/ 627 h 638"/>
                  <a:gd name="T44" fmla="*/ 364 w 641"/>
                  <a:gd name="T45" fmla="*/ 604 h 638"/>
                  <a:gd name="T46" fmla="*/ 355 w 641"/>
                  <a:gd name="T47" fmla="*/ 593 h 638"/>
                  <a:gd name="T48" fmla="*/ 281 w 641"/>
                  <a:gd name="T49" fmla="*/ 584 h 638"/>
                  <a:gd name="T50" fmla="*/ 207 w 641"/>
                  <a:gd name="T51" fmla="*/ 576 h 638"/>
                  <a:gd name="T52" fmla="*/ 183 w 641"/>
                  <a:gd name="T53" fmla="*/ 583 h 638"/>
                  <a:gd name="T54" fmla="*/ 7 w 641"/>
                  <a:gd name="T55" fmla="*/ 561 h 638"/>
                  <a:gd name="T56" fmla="*/ 10 w 641"/>
                  <a:gd name="T57" fmla="*/ 544 h 638"/>
                  <a:gd name="T58" fmla="*/ 53 w 641"/>
                  <a:gd name="T59" fmla="*/ 531 h 638"/>
                  <a:gd name="T60" fmla="*/ 66 w 641"/>
                  <a:gd name="T61" fmla="*/ 538 h 638"/>
                  <a:gd name="T62" fmla="*/ 122 w 641"/>
                  <a:gd name="T63" fmla="*/ 579 h 638"/>
                  <a:gd name="T64" fmla="*/ 141 w 641"/>
                  <a:gd name="T65" fmla="*/ 574 h 638"/>
                  <a:gd name="T66" fmla="*/ 169 w 641"/>
                  <a:gd name="T67" fmla="*/ 544 h 638"/>
                  <a:gd name="T68" fmla="*/ 193 w 641"/>
                  <a:gd name="T69" fmla="*/ 535 h 638"/>
                  <a:gd name="T70" fmla="*/ 285 w 641"/>
                  <a:gd name="T71" fmla="*/ 541 h 638"/>
                  <a:gd name="T72" fmla="*/ 359 w 641"/>
                  <a:gd name="T73" fmla="*/ 551 h 638"/>
                  <a:gd name="T74" fmla="*/ 372 w 641"/>
                  <a:gd name="T75" fmla="*/ 540 h 638"/>
                  <a:gd name="T76" fmla="*/ 376 w 641"/>
                  <a:gd name="T77" fmla="*/ 456 h 638"/>
                  <a:gd name="T78" fmla="*/ 365 w 641"/>
                  <a:gd name="T79" fmla="*/ 320 h 638"/>
                  <a:gd name="T80" fmla="*/ 323 w 641"/>
                  <a:gd name="T81" fmla="*/ 165 h 638"/>
                  <a:gd name="T82" fmla="*/ 263 w 641"/>
                  <a:gd name="T83" fmla="*/ 25 h 638"/>
                  <a:gd name="T84" fmla="*/ 266 w 641"/>
                  <a:gd name="T85" fmla="*/ 12 h 638"/>
                  <a:gd name="T86" fmla="*/ 302 w 641"/>
                  <a:gd name="T87" fmla="*/ 1 h 638"/>
                  <a:gd name="T88" fmla="*/ 315 w 641"/>
                  <a:gd name="T89" fmla="*/ 9 h 638"/>
                  <a:gd name="T90" fmla="*/ 372 w 641"/>
                  <a:gd name="T91" fmla="*/ 136 h 638"/>
                  <a:gd name="T92" fmla="*/ 402 w 641"/>
                  <a:gd name="T93" fmla="*/ 228 h 638"/>
                  <a:gd name="T94" fmla="*/ 422 w 641"/>
                  <a:gd name="T95" fmla="*/ 335 h 638"/>
                  <a:gd name="T96" fmla="*/ 429 w 641"/>
                  <a:gd name="T97" fmla="*/ 456 h 638"/>
                  <a:gd name="T98" fmla="*/ 423 w 641"/>
                  <a:gd name="T99" fmla="*/ 550 h 638"/>
                  <a:gd name="T100" fmla="*/ 423 w 641"/>
                  <a:gd name="T101" fmla="*/ 55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41" h="638">
                    <a:moveTo>
                      <a:pt x="423" y="557"/>
                    </a:moveTo>
                    <a:cubicBezTo>
                      <a:pt x="432" y="557"/>
                      <a:pt x="440" y="559"/>
                      <a:pt x="448" y="559"/>
                    </a:cubicBezTo>
                    <a:cubicBezTo>
                      <a:pt x="476" y="558"/>
                      <a:pt x="504" y="558"/>
                      <a:pt x="532" y="557"/>
                    </a:cubicBezTo>
                    <a:cubicBezTo>
                      <a:pt x="541" y="556"/>
                      <a:pt x="550" y="553"/>
                      <a:pt x="558" y="550"/>
                    </a:cubicBezTo>
                    <a:cubicBezTo>
                      <a:pt x="579" y="543"/>
                      <a:pt x="582" y="524"/>
                      <a:pt x="583" y="507"/>
                    </a:cubicBezTo>
                    <a:cubicBezTo>
                      <a:pt x="586" y="473"/>
                      <a:pt x="585" y="439"/>
                      <a:pt x="579" y="405"/>
                    </a:cubicBezTo>
                    <a:cubicBezTo>
                      <a:pt x="571" y="352"/>
                      <a:pt x="558" y="300"/>
                      <a:pt x="539" y="250"/>
                    </a:cubicBezTo>
                    <a:cubicBezTo>
                      <a:pt x="529" y="223"/>
                      <a:pt x="517" y="197"/>
                      <a:pt x="500" y="174"/>
                    </a:cubicBezTo>
                    <a:cubicBezTo>
                      <a:pt x="492" y="164"/>
                      <a:pt x="483" y="155"/>
                      <a:pt x="470" y="152"/>
                    </a:cubicBezTo>
                    <a:cubicBezTo>
                      <a:pt x="455" y="147"/>
                      <a:pt x="451" y="133"/>
                      <a:pt x="463" y="122"/>
                    </a:cubicBezTo>
                    <a:cubicBezTo>
                      <a:pt x="474" y="112"/>
                      <a:pt x="487" y="110"/>
                      <a:pt x="501" y="114"/>
                    </a:cubicBezTo>
                    <a:cubicBezTo>
                      <a:pt x="530" y="123"/>
                      <a:pt x="548" y="145"/>
                      <a:pt x="562" y="170"/>
                    </a:cubicBezTo>
                    <a:cubicBezTo>
                      <a:pt x="589" y="216"/>
                      <a:pt x="606" y="266"/>
                      <a:pt x="619" y="318"/>
                    </a:cubicBezTo>
                    <a:cubicBezTo>
                      <a:pt x="632" y="372"/>
                      <a:pt x="641" y="427"/>
                      <a:pt x="640" y="482"/>
                    </a:cubicBezTo>
                    <a:cubicBezTo>
                      <a:pt x="639" y="503"/>
                      <a:pt x="636" y="524"/>
                      <a:pt x="627" y="543"/>
                    </a:cubicBezTo>
                    <a:cubicBezTo>
                      <a:pt x="615" y="569"/>
                      <a:pt x="592" y="583"/>
                      <a:pt x="565" y="591"/>
                    </a:cubicBezTo>
                    <a:cubicBezTo>
                      <a:pt x="523" y="603"/>
                      <a:pt x="479" y="604"/>
                      <a:pt x="435" y="600"/>
                    </a:cubicBezTo>
                    <a:cubicBezTo>
                      <a:pt x="432" y="599"/>
                      <a:pt x="429" y="599"/>
                      <a:pt x="426" y="599"/>
                    </a:cubicBezTo>
                    <a:cubicBezTo>
                      <a:pt x="419" y="598"/>
                      <a:pt x="417" y="600"/>
                      <a:pt x="416" y="607"/>
                    </a:cubicBezTo>
                    <a:cubicBezTo>
                      <a:pt x="414" y="615"/>
                      <a:pt x="414" y="625"/>
                      <a:pt x="405" y="629"/>
                    </a:cubicBezTo>
                    <a:cubicBezTo>
                      <a:pt x="393" y="635"/>
                      <a:pt x="381" y="638"/>
                      <a:pt x="367" y="636"/>
                    </a:cubicBezTo>
                    <a:cubicBezTo>
                      <a:pt x="362" y="636"/>
                      <a:pt x="360" y="633"/>
                      <a:pt x="360" y="627"/>
                    </a:cubicBezTo>
                    <a:cubicBezTo>
                      <a:pt x="361" y="619"/>
                      <a:pt x="362" y="611"/>
                      <a:pt x="364" y="604"/>
                    </a:cubicBezTo>
                    <a:cubicBezTo>
                      <a:pt x="367" y="595"/>
                      <a:pt x="363" y="593"/>
                      <a:pt x="355" y="593"/>
                    </a:cubicBezTo>
                    <a:cubicBezTo>
                      <a:pt x="331" y="590"/>
                      <a:pt x="306" y="587"/>
                      <a:pt x="281" y="584"/>
                    </a:cubicBezTo>
                    <a:cubicBezTo>
                      <a:pt x="257" y="582"/>
                      <a:pt x="232" y="579"/>
                      <a:pt x="207" y="576"/>
                    </a:cubicBezTo>
                    <a:cubicBezTo>
                      <a:pt x="197" y="575"/>
                      <a:pt x="191" y="578"/>
                      <a:pt x="183" y="583"/>
                    </a:cubicBezTo>
                    <a:cubicBezTo>
                      <a:pt x="130" y="625"/>
                      <a:pt x="47" y="613"/>
                      <a:pt x="7" y="561"/>
                    </a:cubicBezTo>
                    <a:cubicBezTo>
                      <a:pt x="0" y="552"/>
                      <a:pt x="1" y="549"/>
                      <a:pt x="10" y="544"/>
                    </a:cubicBezTo>
                    <a:cubicBezTo>
                      <a:pt x="23" y="536"/>
                      <a:pt x="37" y="530"/>
                      <a:pt x="53" y="531"/>
                    </a:cubicBezTo>
                    <a:cubicBezTo>
                      <a:pt x="57" y="531"/>
                      <a:pt x="63" y="534"/>
                      <a:pt x="66" y="538"/>
                    </a:cubicBezTo>
                    <a:cubicBezTo>
                      <a:pt x="80" y="558"/>
                      <a:pt x="100" y="570"/>
                      <a:pt x="122" y="579"/>
                    </a:cubicBezTo>
                    <a:cubicBezTo>
                      <a:pt x="129" y="582"/>
                      <a:pt x="134" y="580"/>
                      <a:pt x="141" y="574"/>
                    </a:cubicBezTo>
                    <a:cubicBezTo>
                      <a:pt x="150" y="564"/>
                      <a:pt x="161" y="556"/>
                      <a:pt x="169" y="544"/>
                    </a:cubicBezTo>
                    <a:cubicBezTo>
                      <a:pt x="173" y="538"/>
                      <a:pt x="185" y="535"/>
                      <a:pt x="193" y="535"/>
                    </a:cubicBezTo>
                    <a:cubicBezTo>
                      <a:pt x="224" y="536"/>
                      <a:pt x="254" y="538"/>
                      <a:pt x="285" y="541"/>
                    </a:cubicBezTo>
                    <a:cubicBezTo>
                      <a:pt x="310" y="544"/>
                      <a:pt x="334" y="548"/>
                      <a:pt x="359" y="551"/>
                    </a:cubicBezTo>
                    <a:cubicBezTo>
                      <a:pt x="371" y="552"/>
                      <a:pt x="371" y="552"/>
                      <a:pt x="372" y="540"/>
                    </a:cubicBezTo>
                    <a:cubicBezTo>
                      <a:pt x="373" y="512"/>
                      <a:pt x="377" y="484"/>
                      <a:pt x="376" y="456"/>
                    </a:cubicBezTo>
                    <a:cubicBezTo>
                      <a:pt x="374" y="411"/>
                      <a:pt x="372" y="365"/>
                      <a:pt x="365" y="320"/>
                    </a:cubicBezTo>
                    <a:cubicBezTo>
                      <a:pt x="357" y="267"/>
                      <a:pt x="343" y="215"/>
                      <a:pt x="323" y="165"/>
                    </a:cubicBezTo>
                    <a:cubicBezTo>
                      <a:pt x="304" y="118"/>
                      <a:pt x="283" y="72"/>
                      <a:pt x="263" y="25"/>
                    </a:cubicBezTo>
                    <a:cubicBezTo>
                      <a:pt x="260" y="19"/>
                      <a:pt x="262" y="14"/>
                      <a:pt x="266" y="12"/>
                    </a:cubicBezTo>
                    <a:cubicBezTo>
                      <a:pt x="278" y="8"/>
                      <a:pt x="290" y="4"/>
                      <a:pt x="302" y="1"/>
                    </a:cubicBezTo>
                    <a:cubicBezTo>
                      <a:pt x="306" y="0"/>
                      <a:pt x="314" y="5"/>
                      <a:pt x="315" y="9"/>
                    </a:cubicBezTo>
                    <a:cubicBezTo>
                      <a:pt x="335" y="51"/>
                      <a:pt x="355" y="93"/>
                      <a:pt x="372" y="136"/>
                    </a:cubicBezTo>
                    <a:cubicBezTo>
                      <a:pt x="384" y="166"/>
                      <a:pt x="394" y="197"/>
                      <a:pt x="402" y="228"/>
                    </a:cubicBezTo>
                    <a:cubicBezTo>
                      <a:pt x="411" y="263"/>
                      <a:pt x="418" y="299"/>
                      <a:pt x="422" y="335"/>
                    </a:cubicBezTo>
                    <a:cubicBezTo>
                      <a:pt x="427" y="375"/>
                      <a:pt x="429" y="416"/>
                      <a:pt x="429" y="456"/>
                    </a:cubicBezTo>
                    <a:cubicBezTo>
                      <a:pt x="430" y="487"/>
                      <a:pt x="425" y="519"/>
                      <a:pt x="423" y="550"/>
                    </a:cubicBezTo>
                    <a:cubicBezTo>
                      <a:pt x="423" y="552"/>
                      <a:pt x="423" y="553"/>
                      <a:pt x="423" y="557"/>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195" name="chenying0907 19"/>
              <p:cNvSpPr>
                <a:spLocks/>
              </p:cNvSpPr>
              <p:nvPr/>
            </p:nvSpPr>
            <p:spPr bwMode="auto">
              <a:xfrm>
                <a:off x="6670676" y="2278063"/>
                <a:ext cx="1325563" cy="1062038"/>
              </a:xfrm>
              <a:custGeom>
                <a:avLst/>
                <a:gdLst>
                  <a:gd name="T0" fmla="*/ 473 w 616"/>
                  <a:gd name="T1" fmla="*/ 492 h 494"/>
                  <a:gd name="T2" fmla="*/ 370 w 616"/>
                  <a:gd name="T3" fmla="*/ 480 h 494"/>
                  <a:gd name="T4" fmla="*/ 196 w 616"/>
                  <a:gd name="T5" fmla="*/ 361 h 494"/>
                  <a:gd name="T6" fmla="*/ 83 w 616"/>
                  <a:gd name="T7" fmla="*/ 179 h 494"/>
                  <a:gd name="T8" fmla="*/ 7 w 616"/>
                  <a:gd name="T9" fmla="*/ 32 h 494"/>
                  <a:gd name="T10" fmla="*/ 14 w 616"/>
                  <a:gd name="T11" fmla="*/ 11 h 494"/>
                  <a:gd name="T12" fmla="*/ 19 w 616"/>
                  <a:gd name="T13" fmla="*/ 9 h 494"/>
                  <a:gd name="T14" fmla="*/ 64 w 616"/>
                  <a:gd name="T15" fmla="*/ 24 h 494"/>
                  <a:gd name="T16" fmla="*/ 122 w 616"/>
                  <a:gd name="T17" fmla="*/ 133 h 494"/>
                  <a:gd name="T18" fmla="*/ 199 w 616"/>
                  <a:gd name="T19" fmla="*/ 276 h 494"/>
                  <a:gd name="T20" fmla="*/ 296 w 616"/>
                  <a:gd name="T21" fmla="*/ 394 h 494"/>
                  <a:gd name="T22" fmla="*/ 405 w 616"/>
                  <a:gd name="T23" fmla="*/ 455 h 494"/>
                  <a:gd name="T24" fmla="*/ 526 w 616"/>
                  <a:gd name="T25" fmla="*/ 468 h 494"/>
                  <a:gd name="T26" fmla="*/ 595 w 616"/>
                  <a:gd name="T27" fmla="*/ 459 h 494"/>
                  <a:gd name="T28" fmla="*/ 603 w 616"/>
                  <a:gd name="T29" fmla="*/ 458 h 494"/>
                  <a:gd name="T30" fmla="*/ 616 w 616"/>
                  <a:gd name="T31" fmla="*/ 462 h 494"/>
                  <a:gd name="T32" fmla="*/ 608 w 616"/>
                  <a:gd name="T33" fmla="*/ 473 h 494"/>
                  <a:gd name="T34" fmla="*/ 589 w 616"/>
                  <a:gd name="T35" fmla="*/ 480 h 494"/>
                  <a:gd name="T36" fmla="*/ 473 w 616"/>
                  <a:gd name="T37" fmla="*/ 492 h 4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16" h="494">
                    <a:moveTo>
                      <a:pt x="473" y="492"/>
                    </a:moveTo>
                    <a:cubicBezTo>
                      <a:pt x="439" y="494"/>
                      <a:pt x="404" y="489"/>
                      <a:pt x="370" y="480"/>
                    </a:cubicBezTo>
                    <a:cubicBezTo>
                      <a:pt x="299" y="460"/>
                      <a:pt x="242" y="418"/>
                      <a:pt x="196" y="361"/>
                    </a:cubicBezTo>
                    <a:cubicBezTo>
                      <a:pt x="150" y="305"/>
                      <a:pt x="116" y="242"/>
                      <a:pt x="83" y="179"/>
                    </a:cubicBezTo>
                    <a:cubicBezTo>
                      <a:pt x="58" y="130"/>
                      <a:pt x="32" y="81"/>
                      <a:pt x="7" y="32"/>
                    </a:cubicBezTo>
                    <a:cubicBezTo>
                      <a:pt x="0" y="20"/>
                      <a:pt x="1" y="16"/>
                      <a:pt x="14" y="11"/>
                    </a:cubicBezTo>
                    <a:cubicBezTo>
                      <a:pt x="16" y="11"/>
                      <a:pt x="17" y="10"/>
                      <a:pt x="19" y="9"/>
                    </a:cubicBezTo>
                    <a:cubicBezTo>
                      <a:pt x="43" y="0"/>
                      <a:pt x="52" y="2"/>
                      <a:pt x="64" y="24"/>
                    </a:cubicBezTo>
                    <a:cubicBezTo>
                      <a:pt x="84" y="60"/>
                      <a:pt x="103" y="97"/>
                      <a:pt x="122" y="133"/>
                    </a:cubicBezTo>
                    <a:cubicBezTo>
                      <a:pt x="147" y="181"/>
                      <a:pt x="173" y="228"/>
                      <a:pt x="199" y="276"/>
                    </a:cubicBezTo>
                    <a:cubicBezTo>
                      <a:pt x="224" y="321"/>
                      <a:pt x="258" y="360"/>
                      <a:pt x="296" y="394"/>
                    </a:cubicBezTo>
                    <a:cubicBezTo>
                      <a:pt x="328" y="422"/>
                      <a:pt x="364" y="442"/>
                      <a:pt x="405" y="455"/>
                    </a:cubicBezTo>
                    <a:cubicBezTo>
                      <a:pt x="445" y="466"/>
                      <a:pt x="485" y="471"/>
                      <a:pt x="526" y="468"/>
                    </a:cubicBezTo>
                    <a:cubicBezTo>
                      <a:pt x="549" y="467"/>
                      <a:pt x="572" y="462"/>
                      <a:pt x="595" y="459"/>
                    </a:cubicBezTo>
                    <a:cubicBezTo>
                      <a:pt x="598" y="458"/>
                      <a:pt x="601" y="458"/>
                      <a:pt x="603" y="458"/>
                    </a:cubicBezTo>
                    <a:cubicBezTo>
                      <a:pt x="608" y="459"/>
                      <a:pt x="612" y="460"/>
                      <a:pt x="616" y="462"/>
                    </a:cubicBezTo>
                    <a:cubicBezTo>
                      <a:pt x="613" y="466"/>
                      <a:pt x="612" y="471"/>
                      <a:pt x="608" y="473"/>
                    </a:cubicBezTo>
                    <a:cubicBezTo>
                      <a:pt x="602" y="476"/>
                      <a:pt x="596" y="479"/>
                      <a:pt x="589" y="480"/>
                    </a:cubicBezTo>
                    <a:cubicBezTo>
                      <a:pt x="551" y="487"/>
                      <a:pt x="513" y="493"/>
                      <a:pt x="473" y="492"/>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196" name="chenying0907 127"/>
              <p:cNvSpPr>
                <a:spLocks/>
              </p:cNvSpPr>
              <p:nvPr/>
            </p:nvSpPr>
            <p:spPr bwMode="auto">
              <a:xfrm>
                <a:off x="7675563" y="2573338"/>
                <a:ext cx="515938" cy="258763"/>
              </a:xfrm>
              <a:custGeom>
                <a:avLst/>
                <a:gdLst>
                  <a:gd name="T0" fmla="*/ 198 w 239"/>
                  <a:gd name="T1" fmla="*/ 56 h 121"/>
                  <a:gd name="T2" fmla="*/ 192 w 239"/>
                  <a:gd name="T3" fmla="*/ 80 h 121"/>
                  <a:gd name="T4" fmla="*/ 168 w 239"/>
                  <a:gd name="T5" fmla="*/ 90 h 121"/>
                  <a:gd name="T6" fmla="*/ 137 w 239"/>
                  <a:gd name="T7" fmla="*/ 93 h 121"/>
                  <a:gd name="T8" fmla="*/ 137 w 239"/>
                  <a:gd name="T9" fmla="*/ 108 h 121"/>
                  <a:gd name="T10" fmla="*/ 197 w 239"/>
                  <a:gd name="T11" fmla="*/ 113 h 121"/>
                  <a:gd name="T12" fmla="*/ 235 w 239"/>
                  <a:gd name="T13" fmla="*/ 30 h 121"/>
                  <a:gd name="T14" fmla="*/ 223 w 239"/>
                  <a:gd name="T15" fmla="*/ 23 h 121"/>
                  <a:gd name="T16" fmla="*/ 211 w 239"/>
                  <a:gd name="T17" fmla="*/ 28 h 121"/>
                  <a:gd name="T18" fmla="*/ 137 w 239"/>
                  <a:gd name="T19" fmla="*/ 56 h 121"/>
                  <a:gd name="T20" fmla="*/ 56 w 239"/>
                  <a:gd name="T21" fmla="*/ 38 h 121"/>
                  <a:gd name="T22" fmla="*/ 25 w 239"/>
                  <a:gd name="T23" fmla="*/ 7 h 121"/>
                  <a:gd name="T24" fmla="*/ 6 w 239"/>
                  <a:gd name="T25" fmla="*/ 5 h 121"/>
                  <a:gd name="T26" fmla="*/ 5 w 239"/>
                  <a:gd name="T27" fmla="*/ 20 h 121"/>
                  <a:gd name="T28" fmla="*/ 113 w 239"/>
                  <a:gd name="T29" fmla="*/ 75 h 121"/>
                  <a:gd name="T30" fmla="*/ 151 w 239"/>
                  <a:gd name="T31" fmla="*/ 7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96" y="65"/>
                      <a:pt x="194" y="73"/>
                      <a:pt x="192" y="80"/>
                    </a:cubicBezTo>
                    <a:cubicBezTo>
                      <a:pt x="187" y="95"/>
                      <a:pt x="182" y="97"/>
                      <a:pt x="168" y="90"/>
                    </a:cubicBezTo>
                    <a:cubicBezTo>
                      <a:pt x="158" y="84"/>
                      <a:pt x="145" y="86"/>
                      <a:pt x="137" y="93"/>
                    </a:cubicBezTo>
                    <a:cubicBezTo>
                      <a:pt x="132" y="99"/>
                      <a:pt x="131" y="105"/>
                      <a:pt x="137" y="108"/>
                    </a:cubicBezTo>
                    <a:cubicBezTo>
                      <a:pt x="156" y="119"/>
                      <a:pt x="177" y="121"/>
                      <a:pt x="197" y="113"/>
                    </a:cubicBezTo>
                    <a:cubicBezTo>
                      <a:pt x="231" y="100"/>
                      <a:pt x="239" y="54"/>
                      <a:pt x="235" y="30"/>
                    </a:cubicBezTo>
                    <a:cubicBezTo>
                      <a:pt x="234" y="27"/>
                      <a:pt x="227" y="23"/>
                      <a:pt x="223" y="23"/>
                    </a:cubicBezTo>
                    <a:cubicBezTo>
                      <a:pt x="219" y="23"/>
                      <a:pt x="215" y="26"/>
                      <a:pt x="211" y="28"/>
                    </a:cubicBezTo>
                    <a:cubicBezTo>
                      <a:pt x="188" y="41"/>
                      <a:pt x="164" y="51"/>
                      <a:pt x="137" y="56"/>
                    </a:cubicBezTo>
                    <a:cubicBezTo>
                      <a:pt x="107" y="61"/>
                      <a:pt x="80" y="56"/>
                      <a:pt x="56" y="38"/>
                    </a:cubicBezTo>
                    <a:cubicBezTo>
                      <a:pt x="45" y="29"/>
                      <a:pt x="35" y="17"/>
                      <a:pt x="25" y="7"/>
                    </a:cubicBezTo>
                    <a:cubicBezTo>
                      <a:pt x="20" y="2"/>
                      <a:pt x="11" y="0"/>
                      <a:pt x="6" y="5"/>
                    </a:cubicBezTo>
                    <a:cubicBezTo>
                      <a:pt x="0" y="9"/>
                      <a:pt x="0" y="15"/>
                      <a:pt x="5" y="20"/>
                    </a:cubicBezTo>
                    <a:cubicBezTo>
                      <a:pt x="32" y="55"/>
                      <a:pt x="67" y="76"/>
                      <a:pt x="113" y="75"/>
                    </a:cubicBezTo>
                    <a:cubicBezTo>
                      <a:pt x="126" y="75"/>
                      <a:pt x="139" y="73"/>
                      <a:pt x="151" y="70"/>
                    </a:cubicBezTo>
                    <a:cubicBezTo>
                      <a:pt x="166" y="67"/>
                      <a:pt x="181" y="61"/>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197" name="chenying0907 130"/>
              <p:cNvSpPr>
                <a:spLocks/>
              </p:cNvSpPr>
              <p:nvPr/>
            </p:nvSpPr>
            <p:spPr bwMode="auto">
              <a:xfrm>
                <a:off x="7648576" y="2216151"/>
                <a:ext cx="87313" cy="88900"/>
              </a:xfrm>
              <a:custGeom>
                <a:avLst/>
                <a:gdLst>
                  <a:gd name="T0" fmla="*/ 0 w 41"/>
                  <a:gd name="T1" fmla="*/ 19 h 41"/>
                  <a:gd name="T2" fmla="*/ 19 w 41"/>
                  <a:gd name="T3" fmla="*/ 40 h 41"/>
                  <a:gd name="T4" fmla="*/ 40 w 41"/>
                  <a:gd name="T5" fmla="*/ 21 h 41"/>
                  <a:gd name="T6" fmla="*/ 22 w 41"/>
                  <a:gd name="T7" fmla="*/ 1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0" y="30"/>
                      <a:pt x="9" y="40"/>
                      <a:pt x="19" y="40"/>
                    </a:cubicBezTo>
                    <a:cubicBezTo>
                      <a:pt x="29" y="41"/>
                      <a:pt x="39" y="32"/>
                      <a:pt x="40" y="21"/>
                    </a:cubicBezTo>
                    <a:cubicBezTo>
                      <a:pt x="41" y="11"/>
                      <a:pt x="32" y="2"/>
                      <a:pt x="22" y="1"/>
                    </a:cubicBezTo>
                    <a:cubicBezTo>
                      <a:pt x="11" y="0"/>
                      <a:pt x="1" y="8"/>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198" name="Oval 132"/>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199" name="chenying0907 181"/>
              <p:cNvSpPr>
                <a:spLocks/>
              </p:cNvSpPr>
              <p:nvPr/>
            </p:nvSpPr>
            <p:spPr bwMode="auto">
              <a:xfrm>
                <a:off x="7675563" y="2573338"/>
                <a:ext cx="515938" cy="258763"/>
              </a:xfrm>
              <a:custGeom>
                <a:avLst/>
                <a:gdLst>
                  <a:gd name="T0" fmla="*/ 198 w 239"/>
                  <a:gd name="T1" fmla="*/ 56 h 121"/>
                  <a:gd name="T2" fmla="*/ 151 w 239"/>
                  <a:gd name="T3" fmla="*/ 70 h 121"/>
                  <a:gd name="T4" fmla="*/ 113 w 239"/>
                  <a:gd name="T5" fmla="*/ 75 h 121"/>
                  <a:gd name="T6" fmla="*/ 5 w 239"/>
                  <a:gd name="T7" fmla="*/ 20 h 121"/>
                  <a:gd name="T8" fmla="*/ 6 w 239"/>
                  <a:gd name="T9" fmla="*/ 5 h 121"/>
                  <a:gd name="T10" fmla="*/ 25 w 239"/>
                  <a:gd name="T11" fmla="*/ 7 h 121"/>
                  <a:gd name="T12" fmla="*/ 56 w 239"/>
                  <a:gd name="T13" fmla="*/ 38 h 121"/>
                  <a:gd name="T14" fmla="*/ 137 w 239"/>
                  <a:gd name="T15" fmla="*/ 56 h 121"/>
                  <a:gd name="T16" fmla="*/ 211 w 239"/>
                  <a:gd name="T17" fmla="*/ 28 h 121"/>
                  <a:gd name="T18" fmla="*/ 223 w 239"/>
                  <a:gd name="T19" fmla="*/ 23 h 121"/>
                  <a:gd name="T20" fmla="*/ 235 w 239"/>
                  <a:gd name="T21" fmla="*/ 30 h 121"/>
                  <a:gd name="T22" fmla="*/ 197 w 239"/>
                  <a:gd name="T23" fmla="*/ 113 h 121"/>
                  <a:gd name="T24" fmla="*/ 137 w 239"/>
                  <a:gd name="T25" fmla="*/ 108 h 121"/>
                  <a:gd name="T26" fmla="*/ 137 w 239"/>
                  <a:gd name="T27" fmla="*/ 93 h 121"/>
                  <a:gd name="T28" fmla="*/ 168 w 239"/>
                  <a:gd name="T29" fmla="*/ 90 h 121"/>
                  <a:gd name="T30" fmla="*/ 192 w 239"/>
                  <a:gd name="T31" fmla="*/ 80 h 121"/>
                  <a:gd name="T32" fmla="*/ 198 w 239"/>
                  <a:gd name="T33" fmla="*/ 56 h 1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 h="121">
                    <a:moveTo>
                      <a:pt x="198" y="56"/>
                    </a:moveTo>
                    <a:cubicBezTo>
                      <a:pt x="181" y="61"/>
                      <a:pt x="166" y="67"/>
                      <a:pt x="151" y="70"/>
                    </a:cubicBezTo>
                    <a:cubicBezTo>
                      <a:pt x="139" y="73"/>
                      <a:pt x="126" y="75"/>
                      <a:pt x="113" y="75"/>
                    </a:cubicBezTo>
                    <a:cubicBezTo>
                      <a:pt x="67" y="76"/>
                      <a:pt x="32" y="55"/>
                      <a:pt x="5" y="20"/>
                    </a:cubicBezTo>
                    <a:cubicBezTo>
                      <a:pt x="0" y="15"/>
                      <a:pt x="0" y="9"/>
                      <a:pt x="6" y="5"/>
                    </a:cubicBezTo>
                    <a:cubicBezTo>
                      <a:pt x="11" y="0"/>
                      <a:pt x="20" y="2"/>
                      <a:pt x="25" y="7"/>
                    </a:cubicBezTo>
                    <a:cubicBezTo>
                      <a:pt x="35" y="17"/>
                      <a:pt x="45" y="29"/>
                      <a:pt x="56" y="38"/>
                    </a:cubicBezTo>
                    <a:cubicBezTo>
                      <a:pt x="80" y="56"/>
                      <a:pt x="107" y="61"/>
                      <a:pt x="137" y="56"/>
                    </a:cubicBezTo>
                    <a:cubicBezTo>
                      <a:pt x="164" y="51"/>
                      <a:pt x="188" y="41"/>
                      <a:pt x="211" y="28"/>
                    </a:cubicBezTo>
                    <a:cubicBezTo>
                      <a:pt x="215" y="26"/>
                      <a:pt x="219" y="23"/>
                      <a:pt x="223" y="23"/>
                    </a:cubicBezTo>
                    <a:cubicBezTo>
                      <a:pt x="227" y="23"/>
                      <a:pt x="234" y="27"/>
                      <a:pt x="235" y="30"/>
                    </a:cubicBezTo>
                    <a:cubicBezTo>
                      <a:pt x="239" y="54"/>
                      <a:pt x="231" y="100"/>
                      <a:pt x="197" y="113"/>
                    </a:cubicBezTo>
                    <a:cubicBezTo>
                      <a:pt x="177" y="121"/>
                      <a:pt x="156" y="119"/>
                      <a:pt x="137" y="108"/>
                    </a:cubicBezTo>
                    <a:cubicBezTo>
                      <a:pt x="131" y="105"/>
                      <a:pt x="132" y="99"/>
                      <a:pt x="137" y="93"/>
                    </a:cubicBezTo>
                    <a:cubicBezTo>
                      <a:pt x="145" y="86"/>
                      <a:pt x="158" y="84"/>
                      <a:pt x="168" y="90"/>
                    </a:cubicBezTo>
                    <a:cubicBezTo>
                      <a:pt x="182" y="97"/>
                      <a:pt x="187" y="95"/>
                      <a:pt x="192" y="80"/>
                    </a:cubicBezTo>
                    <a:cubicBezTo>
                      <a:pt x="194" y="73"/>
                      <a:pt x="196" y="65"/>
                      <a:pt x="198" y="56"/>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200" name="chenying0907 182"/>
              <p:cNvSpPr>
                <a:spLocks/>
              </p:cNvSpPr>
              <p:nvPr/>
            </p:nvSpPr>
            <p:spPr bwMode="auto">
              <a:xfrm>
                <a:off x="7648576" y="2216151"/>
                <a:ext cx="87313" cy="88900"/>
              </a:xfrm>
              <a:custGeom>
                <a:avLst/>
                <a:gdLst>
                  <a:gd name="T0" fmla="*/ 0 w 41"/>
                  <a:gd name="T1" fmla="*/ 19 h 41"/>
                  <a:gd name="T2" fmla="*/ 22 w 41"/>
                  <a:gd name="T3" fmla="*/ 1 h 41"/>
                  <a:gd name="T4" fmla="*/ 40 w 41"/>
                  <a:gd name="T5" fmla="*/ 21 h 41"/>
                  <a:gd name="T6" fmla="*/ 19 w 41"/>
                  <a:gd name="T7" fmla="*/ 40 h 41"/>
                  <a:gd name="T8" fmla="*/ 0 w 41"/>
                  <a:gd name="T9" fmla="*/ 19 h 41"/>
                </a:gdLst>
                <a:ahLst/>
                <a:cxnLst>
                  <a:cxn ang="0">
                    <a:pos x="T0" y="T1"/>
                  </a:cxn>
                  <a:cxn ang="0">
                    <a:pos x="T2" y="T3"/>
                  </a:cxn>
                  <a:cxn ang="0">
                    <a:pos x="T4" y="T5"/>
                  </a:cxn>
                  <a:cxn ang="0">
                    <a:pos x="T6" y="T7"/>
                  </a:cxn>
                  <a:cxn ang="0">
                    <a:pos x="T8" y="T9"/>
                  </a:cxn>
                </a:cxnLst>
                <a:rect l="0" t="0" r="r" b="b"/>
                <a:pathLst>
                  <a:path w="41" h="41">
                    <a:moveTo>
                      <a:pt x="0" y="19"/>
                    </a:moveTo>
                    <a:cubicBezTo>
                      <a:pt x="1" y="8"/>
                      <a:pt x="11" y="0"/>
                      <a:pt x="22" y="1"/>
                    </a:cubicBezTo>
                    <a:cubicBezTo>
                      <a:pt x="32" y="2"/>
                      <a:pt x="41" y="11"/>
                      <a:pt x="40" y="21"/>
                    </a:cubicBezTo>
                    <a:cubicBezTo>
                      <a:pt x="39" y="32"/>
                      <a:pt x="29" y="41"/>
                      <a:pt x="19" y="40"/>
                    </a:cubicBezTo>
                    <a:cubicBezTo>
                      <a:pt x="9" y="40"/>
                      <a:pt x="0" y="30"/>
                      <a:pt x="0" y="19"/>
                    </a:cubicBezTo>
                    <a:close/>
                  </a:path>
                </a:pathLst>
              </a:cu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sp>
            <p:nvSpPr>
              <p:cNvPr id="201" name="Oval 183"/>
              <p:cNvSpPr>
                <a:spLocks noChangeArrowheads="1"/>
              </p:cNvSpPr>
              <p:nvPr/>
            </p:nvSpPr>
            <p:spPr bwMode="auto">
              <a:xfrm>
                <a:off x="8180388" y="2222501"/>
                <a:ext cx="93663" cy="95250"/>
              </a:xfrm>
              <a:prstGeom prst="ellipse">
                <a:avLst/>
              </a:prstGeom>
              <a:grpFill/>
              <a:ln w="9525">
                <a:noFill/>
                <a:round/>
                <a:headEnd/>
                <a:tailEnd/>
              </a:ln>
            </p:spPr>
            <p:txBody>
              <a:bodyPr vert="horz" wrap="square" lIns="121882" tIns="60941" rIns="121882" bIns="60941" numCol="1" anchor="t" anchorCtr="0" compatLnSpc="1">
                <a:prstTxWarp prst="textNoShape">
                  <a:avLst/>
                </a:prstTxWarp>
              </a:bodyPr>
              <a:lstStyle/>
              <a:p>
                <a:endParaRPr lang="zh-CN" altLang="en-US" sz="2399"/>
              </a:p>
            </p:txBody>
          </p:sp>
        </p:grpSp>
        <p:sp>
          <p:nvSpPr>
            <p:cNvPr id="190" name="chenying0907 57"/>
            <p:cNvSpPr>
              <a:spLocks/>
            </p:cNvSpPr>
            <p:nvPr/>
          </p:nvSpPr>
          <p:spPr bwMode="auto">
            <a:xfrm>
              <a:off x="6750019" y="2121897"/>
              <a:ext cx="402347" cy="323589"/>
            </a:xfrm>
            <a:custGeom>
              <a:avLst/>
              <a:gdLst>
                <a:gd name="T0" fmla="*/ 10 w 173"/>
                <a:gd name="T1" fmla="*/ 0 h 140"/>
                <a:gd name="T2" fmla="*/ 1 w 173"/>
                <a:gd name="T3" fmla="*/ 42 h 140"/>
                <a:gd name="T4" fmla="*/ 4 w 173"/>
                <a:gd name="T5" fmla="*/ 48 h 140"/>
                <a:gd name="T6" fmla="*/ 32 w 173"/>
                <a:gd name="T7" fmla="*/ 67 h 140"/>
                <a:gd name="T8" fmla="*/ 142 w 173"/>
                <a:gd name="T9" fmla="*/ 138 h 140"/>
                <a:gd name="T10" fmla="*/ 153 w 173"/>
                <a:gd name="T11" fmla="*/ 138 h 140"/>
                <a:gd name="T12" fmla="*/ 159 w 173"/>
                <a:gd name="T13" fmla="*/ 95 h 140"/>
                <a:gd name="T14" fmla="*/ 150 w 173"/>
                <a:gd name="T15" fmla="*/ 88 h 140"/>
                <a:gd name="T16" fmla="*/ 61 w 173"/>
                <a:gd name="T17" fmla="*/ 32 h 140"/>
                <a:gd name="T18" fmla="*/ 10 w 173"/>
                <a:gd name="T19" fmla="*/ 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 h="140">
                  <a:moveTo>
                    <a:pt x="10" y="0"/>
                  </a:moveTo>
                  <a:cubicBezTo>
                    <a:pt x="13" y="16"/>
                    <a:pt x="11" y="30"/>
                    <a:pt x="1" y="42"/>
                  </a:cubicBezTo>
                  <a:cubicBezTo>
                    <a:pt x="0" y="43"/>
                    <a:pt x="2" y="47"/>
                    <a:pt x="4" y="48"/>
                  </a:cubicBezTo>
                  <a:cubicBezTo>
                    <a:pt x="13" y="55"/>
                    <a:pt x="23" y="61"/>
                    <a:pt x="32" y="67"/>
                  </a:cubicBezTo>
                  <a:cubicBezTo>
                    <a:pt x="69" y="91"/>
                    <a:pt x="105" y="114"/>
                    <a:pt x="142" y="138"/>
                  </a:cubicBezTo>
                  <a:cubicBezTo>
                    <a:pt x="145" y="139"/>
                    <a:pt x="150" y="140"/>
                    <a:pt x="153" y="138"/>
                  </a:cubicBezTo>
                  <a:cubicBezTo>
                    <a:pt x="170" y="130"/>
                    <a:pt x="173" y="108"/>
                    <a:pt x="159" y="95"/>
                  </a:cubicBezTo>
                  <a:cubicBezTo>
                    <a:pt x="156" y="92"/>
                    <a:pt x="153" y="90"/>
                    <a:pt x="150" y="88"/>
                  </a:cubicBezTo>
                  <a:cubicBezTo>
                    <a:pt x="120" y="69"/>
                    <a:pt x="91" y="51"/>
                    <a:pt x="61" y="32"/>
                  </a:cubicBezTo>
                  <a:cubicBezTo>
                    <a:pt x="45" y="22"/>
                    <a:pt x="28" y="11"/>
                    <a:pt x="10" y="0"/>
                  </a:cubicBezTo>
                  <a:close/>
                </a:path>
              </a:pathLst>
            </a:custGeom>
            <a:grpFill/>
            <a:ln>
              <a:noFill/>
            </a:ln>
          </p:spPr>
          <p:txBody>
            <a:bodyPr vert="horz" wrap="square" lIns="121882" tIns="60941" rIns="121882" bIns="60941" numCol="1" anchor="t" anchorCtr="0" compatLnSpc="1">
              <a:prstTxWarp prst="textNoShape">
                <a:avLst/>
              </a:prstTxWarp>
            </a:bodyPr>
            <a:lstStyle/>
            <a:p>
              <a:endParaRPr lang="zh-CN" altLang="en-US" sz="2399"/>
            </a:p>
          </p:txBody>
        </p:sp>
      </p:grpSp>
      <p:sp>
        <p:nvSpPr>
          <p:cNvPr id="202" name="PA_自由: 形状 201"/>
          <p:cNvSpPr/>
          <p:nvPr>
            <p:custDataLst>
              <p:tags r:id="rId2"/>
            </p:custDataLst>
          </p:nvPr>
        </p:nvSpPr>
        <p:spPr>
          <a:xfrm>
            <a:off x="944587" y="5356987"/>
            <a:ext cx="3433020" cy="670560"/>
          </a:xfrm>
          <a:custGeom>
            <a:avLst/>
            <a:gdLst>
              <a:gd name="connsiteX0" fmla="*/ 111760 w 3434080"/>
              <a:gd name="connsiteY0" fmla="*/ 355600 h 670560"/>
              <a:gd name="connsiteX1" fmla="*/ 162560 w 3434080"/>
              <a:gd name="connsiteY1" fmla="*/ 375920 h 670560"/>
              <a:gd name="connsiteX2" fmla="*/ 508000 w 3434080"/>
              <a:gd name="connsiteY2" fmla="*/ 355600 h 670560"/>
              <a:gd name="connsiteX3" fmla="*/ 589280 w 3434080"/>
              <a:gd name="connsiteY3" fmla="*/ 314960 h 670560"/>
              <a:gd name="connsiteX4" fmla="*/ 629920 w 3434080"/>
              <a:gd name="connsiteY4" fmla="*/ 304800 h 670560"/>
              <a:gd name="connsiteX5" fmla="*/ 660400 w 3434080"/>
              <a:gd name="connsiteY5" fmla="*/ 294640 h 670560"/>
              <a:gd name="connsiteX6" fmla="*/ 751840 w 3434080"/>
              <a:gd name="connsiteY6" fmla="*/ 274320 h 670560"/>
              <a:gd name="connsiteX7" fmla="*/ 863600 w 3434080"/>
              <a:gd name="connsiteY7" fmla="*/ 243840 h 670560"/>
              <a:gd name="connsiteX8" fmla="*/ 894080 w 3434080"/>
              <a:gd name="connsiteY8" fmla="*/ 223520 h 670560"/>
              <a:gd name="connsiteX9" fmla="*/ 955040 w 3434080"/>
              <a:gd name="connsiteY9" fmla="*/ 213360 h 670560"/>
              <a:gd name="connsiteX10" fmla="*/ 995680 w 3434080"/>
              <a:gd name="connsiteY10" fmla="*/ 203200 h 670560"/>
              <a:gd name="connsiteX11" fmla="*/ 1026160 w 3434080"/>
              <a:gd name="connsiteY11" fmla="*/ 172720 h 670560"/>
              <a:gd name="connsiteX12" fmla="*/ 1056640 w 3434080"/>
              <a:gd name="connsiteY12" fmla="*/ 162560 h 670560"/>
              <a:gd name="connsiteX13" fmla="*/ 1107440 w 3434080"/>
              <a:gd name="connsiteY13" fmla="*/ 142240 h 670560"/>
              <a:gd name="connsiteX14" fmla="*/ 1178560 w 3434080"/>
              <a:gd name="connsiteY14" fmla="*/ 152400 h 670560"/>
              <a:gd name="connsiteX15" fmla="*/ 1229360 w 3434080"/>
              <a:gd name="connsiteY15" fmla="*/ 162560 h 670560"/>
              <a:gd name="connsiteX16" fmla="*/ 1391920 w 3434080"/>
              <a:gd name="connsiteY16" fmla="*/ 152400 h 670560"/>
              <a:gd name="connsiteX17" fmla="*/ 1503680 w 3434080"/>
              <a:gd name="connsiteY17" fmla="*/ 132080 h 670560"/>
              <a:gd name="connsiteX18" fmla="*/ 1595120 w 3434080"/>
              <a:gd name="connsiteY18" fmla="*/ 101600 h 670560"/>
              <a:gd name="connsiteX19" fmla="*/ 1625600 w 3434080"/>
              <a:gd name="connsiteY19" fmla="*/ 91440 h 670560"/>
              <a:gd name="connsiteX20" fmla="*/ 1838960 w 3434080"/>
              <a:gd name="connsiteY20" fmla="*/ 81280 h 670560"/>
              <a:gd name="connsiteX21" fmla="*/ 1950720 w 3434080"/>
              <a:gd name="connsiteY21" fmla="*/ 71120 h 670560"/>
              <a:gd name="connsiteX22" fmla="*/ 2062480 w 3434080"/>
              <a:gd name="connsiteY22" fmla="*/ 50800 h 670560"/>
              <a:gd name="connsiteX23" fmla="*/ 2113280 w 3434080"/>
              <a:gd name="connsiteY23" fmla="*/ 40640 h 670560"/>
              <a:gd name="connsiteX24" fmla="*/ 2194560 w 3434080"/>
              <a:gd name="connsiteY24" fmla="*/ 30480 h 670560"/>
              <a:gd name="connsiteX25" fmla="*/ 2225040 w 3434080"/>
              <a:gd name="connsiteY25" fmla="*/ 20320 h 670560"/>
              <a:gd name="connsiteX26" fmla="*/ 2346960 w 3434080"/>
              <a:gd name="connsiteY26" fmla="*/ 0 h 670560"/>
              <a:gd name="connsiteX27" fmla="*/ 2458720 w 3434080"/>
              <a:gd name="connsiteY27" fmla="*/ 20320 h 670560"/>
              <a:gd name="connsiteX28" fmla="*/ 2519680 w 3434080"/>
              <a:gd name="connsiteY28" fmla="*/ 50800 h 670560"/>
              <a:gd name="connsiteX29" fmla="*/ 2651760 w 3434080"/>
              <a:gd name="connsiteY29" fmla="*/ 60960 h 670560"/>
              <a:gd name="connsiteX30" fmla="*/ 3261360 w 3434080"/>
              <a:gd name="connsiteY30" fmla="*/ 71120 h 670560"/>
              <a:gd name="connsiteX31" fmla="*/ 3291840 w 3434080"/>
              <a:gd name="connsiteY31" fmla="*/ 91440 h 670560"/>
              <a:gd name="connsiteX32" fmla="*/ 3383280 w 3434080"/>
              <a:gd name="connsiteY32" fmla="*/ 101600 h 670560"/>
              <a:gd name="connsiteX33" fmla="*/ 3434080 w 3434080"/>
              <a:gd name="connsiteY33" fmla="*/ 193040 h 670560"/>
              <a:gd name="connsiteX34" fmla="*/ 3200400 w 3434080"/>
              <a:gd name="connsiteY34" fmla="*/ 213360 h 670560"/>
              <a:gd name="connsiteX35" fmla="*/ 3048000 w 3434080"/>
              <a:gd name="connsiteY35" fmla="*/ 223520 h 670560"/>
              <a:gd name="connsiteX36" fmla="*/ 2844800 w 3434080"/>
              <a:gd name="connsiteY36" fmla="*/ 233680 h 670560"/>
              <a:gd name="connsiteX37" fmla="*/ 2743200 w 3434080"/>
              <a:gd name="connsiteY37" fmla="*/ 254000 h 670560"/>
              <a:gd name="connsiteX38" fmla="*/ 2661920 w 3434080"/>
              <a:gd name="connsiteY38" fmla="*/ 264160 h 670560"/>
              <a:gd name="connsiteX39" fmla="*/ 2519680 w 3434080"/>
              <a:gd name="connsiteY39" fmla="*/ 294640 h 670560"/>
              <a:gd name="connsiteX40" fmla="*/ 2458720 w 3434080"/>
              <a:gd name="connsiteY40" fmla="*/ 304800 h 670560"/>
              <a:gd name="connsiteX41" fmla="*/ 2346960 w 3434080"/>
              <a:gd name="connsiteY41" fmla="*/ 345440 h 670560"/>
              <a:gd name="connsiteX42" fmla="*/ 2296160 w 3434080"/>
              <a:gd name="connsiteY42" fmla="*/ 355600 h 670560"/>
              <a:gd name="connsiteX43" fmla="*/ 2245360 w 3434080"/>
              <a:gd name="connsiteY43" fmla="*/ 386080 h 670560"/>
              <a:gd name="connsiteX44" fmla="*/ 2164080 w 3434080"/>
              <a:gd name="connsiteY44" fmla="*/ 406400 h 670560"/>
              <a:gd name="connsiteX45" fmla="*/ 2133600 w 3434080"/>
              <a:gd name="connsiteY45" fmla="*/ 426720 h 670560"/>
              <a:gd name="connsiteX46" fmla="*/ 2072640 w 3434080"/>
              <a:gd name="connsiteY46" fmla="*/ 436880 h 670560"/>
              <a:gd name="connsiteX47" fmla="*/ 1971040 w 3434080"/>
              <a:gd name="connsiteY47" fmla="*/ 457200 h 670560"/>
              <a:gd name="connsiteX48" fmla="*/ 1899920 w 3434080"/>
              <a:gd name="connsiteY48" fmla="*/ 467360 h 670560"/>
              <a:gd name="connsiteX49" fmla="*/ 1696720 w 3434080"/>
              <a:gd name="connsiteY49" fmla="*/ 487680 h 670560"/>
              <a:gd name="connsiteX50" fmla="*/ 1605280 w 3434080"/>
              <a:gd name="connsiteY50" fmla="*/ 497840 h 670560"/>
              <a:gd name="connsiteX51" fmla="*/ 1564640 w 3434080"/>
              <a:gd name="connsiteY51" fmla="*/ 508000 h 670560"/>
              <a:gd name="connsiteX52" fmla="*/ 1422400 w 3434080"/>
              <a:gd name="connsiteY52" fmla="*/ 528320 h 670560"/>
              <a:gd name="connsiteX53" fmla="*/ 1229360 w 3434080"/>
              <a:gd name="connsiteY53" fmla="*/ 548640 h 670560"/>
              <a:gd name="connsiteX54" fmla="*/ 1158240 w 3434080"/>
              <a:gd name="connsiteY54" fmla="*/ 568960 h 670560"/>
              <a:gd name="connsiteX55" fmla="*/ 975360 w 3434080"/>
              <a:gd name="connsiteY55" fmla="*/ 589280 h 670560"/>
              <a:gd name="connsiteX56" fmla="*/ 873760 w 3434080"/>
              <a:gd name="connsiteY56" fmla="*/ 599440 h 670560"/>
              <a:gd name="connsiteX57" fmla="*/ 782320 w 3434080"/>
              <a:gd name="connsiteY57" fmla="*/ 629920 h 670560"/>
              <a:gd name="connsiteX58" fmla="*/ 640080 w 3434080"/>
              <a:gd name="connsiteY58" fmla="*/ 660400 h 670560"/>
              <a:gd name="connsiteX59" fmla="*/ 447040 w 3434080"/>
              <a:gd name="connsiteY59" fmla="*/ 670560 h 670560"/>
              <a:gd name="connsiteX60" fmla="*/ 152400 w 3434080"/>
              <a:gd name="connsiteY60" fmla="*/ 660400 h 670560"/>
              <a:gd name="connsiteX61" fmla="*/ 91440 w 3434080"/>
              <a:gd name="connsiteY61" fmla="*/ 629920 h 670560"/>
              <a:gd name="connsiteX62" fmla="*/ 60960 w 3434080"/>
              <a:gd name="connsiteY62" fmla="*/ 619760 h 670560"/>
              <a:gd name="connsiteX63" fmla="*/ 50800 w 3434080"/>
              <a:gd name="connsiteY63" fmla="*/ 589280 h 670560"/>
              <a:gd name="connsiteX64" fmla="*/ 30480 w 3434080"/>
              <a:gd name="connsiteY64" fmla="*/ 558800 h 670560"/>
              <a:gd name="connsiteX65" fmla="*/ 20320 w 3434080"/>
              <a:gd name="connsiteY65" fmla="*/ 518160 h 670560"/>
              <a:gd name="connsiteX66" fmla="*/ 0 w 3434080"/>
              <a:gd name="connsiteY66" fmla="*/ 436880 h 670560"/>
              <a:gd name="connsiteX67" fmla="*/ 152400 w 3434080"/>
              <a:gd name="connsiteY67" fmla="*/ 406400 h 6705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3434080" h="670560">
                <a:moveTo>
                  <a:pt x="111760" y="355600"/>
                </a:moveTo>
                <a:cubicBezTo>
                  <a:pt x="128693" y="362373"/>
                  <a:pt x="144330" y="375384"/>
                  <a:pt x="162560" y="375920"/>
                </a:cubicBezTo>
                <a:cubicBezTo>
                  <a:pt x="387590" y="382539"/>
                  <a:pt x="376101" y="381980"/>
                  <a:pt x="508000" y="355600"/>
                </a:cubicBezTo>
                <a:cubicBezTo>
                  <a:pt x="535093" y="342053"/>
                  <a:pt x="559893" y="322307"/>
                  <a:pt x="589280" y="314960"/>
                </a:cubicBezTo>
                <a:cubicBezTo>
                  <a:pt x="602827" y="311573"/>
                  <a:pt x="616494" y="308636"/>
                  <a:pt x="629920" y="304800"/>
                </a:cubicBezTo>
                <a:cubicBezTo>
                  <a:pt x="640218" y="301858"/>
                  <a:pt x="650010" y="297237"/>
                  <a:pt x="660400" y="294640"/>
                </a:cubicBezTo>
                <a:cubicBezTo>
                  <a:pt x="718407" y="280138"/>
                  <a:pt x="699691" y="289965"/>
                  <a:pt x="751840" y="274320"/>
                </a:cubicBezTo>
                <a:cubicBezTo>
                  <a:pt x="854963" y="243383"/>
                  <a:pt x="771012" y="262358"/>
                  <a:pt x="863600" y="243840"/>
                </a:cubicBezTo>
                <a:cubicBezTo>
                  <a:pt x="873760" y="237067"/>
                  <a:pt x="882496" y="227381"/>
                  <a:pt x="894080" y="223520"/>
                </a:cubicBezTo>
                <a:cubicBezTo>
                  <a:pt x="913623" y="217006"/>
                  <a:pt x="934840" y="217400"/>
                  <a:pt x="955040" y="213360"/>
                </a:cubicBezTo>
                <a:cubicBezTo>
                  <a:pt x="968732" y="210622"/>
                  <a:pt x="982133" y="206587"/>
                  <a:pt x="995680" y="203200"/>
                </a:cubicBezTo>
                <a:cubicBezTo>
                  <a:pt x="1005840" y="193040"/>
                  <a:pt x="1014205" y="180690"/>
                  <a:pt x="1026160" y="172720"/>
                </a:cubicBezTo>
                <a:cubicBezTo>
                  <a:pt x="1035071" y="166779"/>
                  <a:pt x="1046612" y="166320"/>
                  <a:pt x="1056640" y="162560"/>
                </a:cubicBezTo>
                <a:cubicBezTo>
                  <a:pt x="1073717" y="156156"/>
                  <a:pt x="1090507" y="149013"/>
                  <a:pt x="1107440" y="142240"/>
                </a:cubicBezTo>
                <a:cubicBezTo>
                  <a:pt x="1131147" y="145627"/>
                  <a:pt x="1154938" y="148463"/>
                  <a:pt x="1178560" y="152400"/>
                </a:cubicBezTo>
                <a:cubicBezTo>
                  <a:pt x="1195594" y="155239"/>
                  <a:pt x="1212091" y="162560"/>
                  <a:pt x="1229360" y="162560"/>
                </a:cubicBezTo>
                <a:cubicBezTo>
                  <a:pt x="1283652" y="162560"/>
                  <a:pt x="1337733" y="155787"/>
                  <a:pt x="1391920" y="152400"/>
                </a:cubicBezTo>
                <a:cubicBezTo>
                  <a:pt x="1457315" y="130602"/>
                  <a:pt x="1388796" y="151227"/>
                  <a:pt x="1503680" y="132080"/>
                </a:cubicBezTo>
                <a:cubicBezTo>
                  <a:pt x="1544538" y="125270"/>
                  <a:pt x="1554179" y="116953"/>
                  <a:pt x="1595120" y="101600"/>
                </a:cubicBezTo>
                <a:cubicBezTo>
                  <a:pt x="1605148" y="97840"/>
                  <a:pt x="1614927" y="92329"/>
                  <a:pt x="1625600" y="91440"/>
                </a:cubicBezTo>
                <a:cubicBezTo>
                  <a:pt x="1696555" y="85527"/>
                  <a:pt x="1767898" y="85721"/>
                  <a:pt x="1838960" y="81280"/>
                </a:cubicBezTo>
                <a:cubicBezTo>
                  <a:pt x="1876294" y="78947"/>
                  <a:pt x="1913467" y="74507"/>
                  <a:pt x="1950720" y="71120"/>
                </a:cubicBezTo>
                <a:cubicBezTo>
                  <a:pt x="2076204" y="46023"/>
                  <a:pt x="1919492" y="76798"/>
                  <a:pt x="2062480" y="50800"/>
                </a:cubicBezTo>
                <a:cubicBezTo>
                  <a:pt x="2079470" y="47711"/>
                  <a:pt x="2096212" y="43266"/>
                  <a:pt x="2113280" y="40640"/>
                </a:cubicBezTo>
                <a:cubicBezTo>
                  <a:pt x="2140267" y="36488"/>
                  <a:pt x="2167467" y="33867"/>
                  <a:pt x="2194560" y="30480"/>
                </a:cubicBezTo>
                <a:cubicBezTo>
                  <a:pt x="2204720" y="27093"/>
                  <a:pt x="2214476" y="22081"/>
                  <a:pt x="2225040" y="20320"/>
                </a:cubicBezTo>
                <a:cubicBezTo>
                  <a:pt x="2361152" y="-2365"/>
                  <a:pt x="2275503" y="23819"/>
                  <a:pt x="2346960" y="0"/>
                </a:cubicBezTo>
                <a:cubicBezTo>
                  <a:pt x="2374978" y="3502"/>
                  <a:pt x="2427396" y="4658"/>
                  <a:pt x="2458720" y="20320"/>
                </a:cubicBezTo>
                <a:cubicBezTo>
                  <a:pt x="2488973" y="35447"/>
                  <a:pt x="2485630" y="46544"/>
                  <a:pt x="2519680" y="50800"/>
                </a:cubicBezTo>
                <a:cubicBezTo>
                  <a:pt x="2563496" y="56277"/>
                  <a:pt x="2607620" y="59751"/>
                  <a:pt x="2651760" y="60960"/>
                </a:cubicBezTo>
                <a:cubicBezTo>
                  <a:pt x="2854912" y="66526"/>
                  <a:pt x="3058160" y="67733"/>
                  <a:pt x="3261360" y="71120"/>
                </a:cubicBezTo>
                <a:cubicBezTo>
                  <a:pt x="3271520" y="77893"/>
                  <a:pt x="3279994" y="88478"/>
                  <a:pt x="3291840" y="91440"/>
                </a:cubicBezTo>
                <a:cubicBezTo>
                  <a:pt x="3321592" y="98878"/>
                  <a:pt x="3356278" y="87061"/>
                  <a:pt x="3383280" y="101600"/>
                </a:cubicBezTo>
                <a:cubicBezTo>
                  <a:pt x="3411665" y="116884"/>
                  <a:pt x="3424176" y="163329"/>
                  <a:pt x="3434080" y="193040"/>
                </a:cubicBezTo>
                <a:cubicBezTo>
                  <a:pt x="3338389" y="224937"/>
                  <a:pt x="3419828" y="200821"/>
                  <a:pt x="3200400" y="213360"/>
                </a:cubicBezTo>
                <a:lnTo>
                  <a:pt x="3048000" y="223520"/>
                </a:lnTo>
                <a:lnTo>
                  <a:pt x="2844800" y="233680"/>
                </a:lnTo>
                <a:cubicBezTo>
                  <a:pt x="2810933" y="240453"/>
                  <a:pt x="2777471" y="249716"/>
                  <a:pt x="2743200" y="254000"/>
                </a:cubicBezTo>
                <a:cubicBezTo>
                  <a:pt x="2716107" y="257387"/>
                  <a:pt x="2688784" y="259276"/>
                  <a:pt x="2661920" y="264160"/>
                </a:cubicBezTo>
                <a:cubicBezTo>
                  <a:pt x="2614212" y="272834"/>
                  <a:pt x="2567228" y="285130"/>
                  <a:pt x="2519680" y="294640"/>
                </a:cubicBezTo>
                <a:cubicBezTo>
                  <a:pt x="2499480" y="298680"/>
                  <a:pt x="2478705" y="299804"/>
                  <a:pt x="2458720" y="304800"/>
                </a:cubicBezTo>
                <a:cubicBezTo>
                  <a:pt x="2344859" y="333265"/>
                  <a:pt x="2447959" y="315140"/>
                  <a:pt x="2346960" y="345440"/>
                </a:cubicBezTo>
                <a:cubicBezTo>
                  <a:pt x="2330420" y="350402"/>
                  <a:pt x="2313093" y="352213"/>
                  <a:pt x="2296160" y="355600"/>
                </a:cubicBezTo>
                <a:cubicBezTo>
                  <a:pt x="2279227" y="365760"/>
                  <a:pt x="2263695" y="378746"/>
                  <a:pt x="2245360" y="386080"/>
                </a:cubicBezTo>
                <a:cubicBezTo>
                  <a:pt x="2187394" y="409266"/>
                  <a:pt x="2208874" y="384003"/>
                  <a:pt x="2164080" y="406400"/>
                </a:cubicBezTo>
                <a:cubicBezTo>
                  <a:pt x="2153158" y="411861"/>
                  <a:pt x="2145184" y="422859"/>
                  <a:pt x="2133600" y="426720"/>
                </a:cubicBezTo>
                <a:cubicBezTo>
                  <a:pt x="2114057" y="433234"/>
                  <a:pt x="2092887" y="433084"/>
                  <a:pt x="2072640" y="436880"/>
                </a:cubicBezTo>
                <a:cubicBezTo>
                  <a:pt x="2038694" y="443245"/>
                  <a:pt x="2005230" y="452316"/>
                  <a:pt x="1971040" y="457200"/>
                </a:cubicBezTo>
                <a:cubicBezTo>
                  <a:pt x="1947333" y="460587"/>
                  <a:pt x="1923721" y="464715"/>
                  <a:pt x="1899920" y="467360"/>
                </a:cubicBezTo>
                <a:cubicBezTo>
                  <a:pt x="1832265" y="474877"/>
                  <a:pt x="1764375" y="480163"/>
                  <a:pt x="1696720" y="487680"/>
                </a:cubicBezTo>
                <a:lnTo>
                  <a:pt x="1605280" y="497840"/>
                </a:lnTo>
                <a:cubicBezTo>
                  <a:pt x="1591733" y="501227"/>
                  <a:pt x="1578332" y="505262"/>
                  <a:pt x="1564640" y="508000"/>
                </a:cubicBezTo>
                <a:cubicBezTo>
                  <a:pt x="1511100" y="518708"/>
                  <a:pt x="1478589" y="520828"/>
                  <a:pt x="1422400" y="528320"/>
                </a:cubicBezTo>
                <a:cubicBezTo>
                  <a:pt x="1289673" y="546017"/>
                  <a:pt x="1411309" y="533478"/>
                  <a:pt x="1229360" y="548640"/>
                </a:cubicBezTo>
                <a:cubicBezTo>
                  <a:pt x="1205653" y="555413"/>
                  <a:pt x="1182348" y="563794"/>
                  <a:pt x="1158240" y="568960"/>
                </a:cubicBezTo>
                <a:cubicBezTo>
                  <a:pt x="1111823" y="578907"/>
                  <a:pt x="1014538" y="585549"/>
                  <a:pt x="975360" y="589280"/>
                </a:cubicBezTo>
                <a:lnTo>
                  <a:pt x="873760" y="599440"/>
                </a:lnTo>
                <a:cubicBezTo>
                  <a:pt x="737313" y="633552"/>
                  <a:pt x="948109" y="578908"/>
                  <a:pt x="782320" y="629920"/>
                </a:cubicBezTo>
                <a:cubicBezTo>
                  <a:pt x="752384" y="639131"/>
                  <a:pt x="675972" y="657529"/>
                  <a:pt x="640080" y="660400"/>
                </a:cubicBezTo>
                <a:cubicBezTo>
                  <a:pt x="575849" y="665538"/>
                  <a:pt x="511387" y="667173"/>
                  <a:pt x="447040" y="670560"/>
                </a:cubicBezTo>
                <a:cubicBezTo>
                  <a:pt x="348827" y="667173"/>
                  <a:pt x="250480" y="666530"/>
                  <a:pt x="152400" y="660400"/>
                </a:cubicBezTo>
                <a:cubicBezTo>
                  <a:pt x="123214" y="658576"/>
                  <a:pt x="116147" y="642274"/>
                  <a:pt x="91440" y="629920"/>
                </a:cubicBezTo>
                <a:cubicBezTo>
                  <a:pt x="81861" y="625131"/>
                  <a:pt x="71120" y="623147"/>
                  <a:pt x="60960" y="619760"/>
                </a:cubicBezTo>
                <a:cubicBezTo>
                  <a:pt x="57573" y="609600"/>
                  <a:pt x="55589" y="598859"/>
                  <a:pt x="50800" y="589280"/>
                </a:cubicBezTo>
                <a:cubicBezTo>
                  <a:pt x="45339" y="578358"/>
                  <a:pt x="35290" y="570023"/>
                  <a:pt x="30480" y="558800"/>
                </a:cubicBezTo>
                <a:cubicBezTo>
                  <a:pt x="24979" y="545965"/>
                  <a:pt x="24156" y="531586"/>
                  <a:pt x="20320" y="518160"/>
                </a:cubicBezTo>
                <a:cubicBezTo>
                  <a:pt x="-508" y="445263"/>
                  <a:pt x="20656" y="540161"/>
                  <a:pt x="0" y="436880"/>
                </a:cubicBezTo>
                <a:cubicBezTo>
                  <a:pt x="25153" y="361420"/>
                  <a:pt x="-550" y="406400"/>
                  <a:pt x="152400" y="406400"/>
                </a:cubicBezTo>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sp>
        <p:nvSpPr>
          <p:cNvPr id="203" name="PA_矩形 202"/>
          <p:cNvSpPr/>
          <p:nvPr>
            <p:custDataLst>
              <p:tags r:id="rId3"/>
            </p:custDataLst>
          </p:nvPr>
        </p:nvSpPr>
        <p:spPr>
          <a:xfrm>
            <a:off x="5090473" y="1406135"/>
            <a:ext cx="5725887" cy="2231146"/>
          </a:xfrm>
          <a:prstGeom prst="rect">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grpSp>
        <p:nvGrpSpPr>
          <p:cNvPr id="6" name="PA_组合 203"/>
          <p:cNvGrpSpPr/>
          <p:nvPr>
            <p:custDataLst>
              <p:tags r:id="rId4"/>
            </p:custDataLst>
          </p:nvPr>
        </p:nvGrpSpPr>
        <p:grpSpPr>
          <a:xfrm>
            <a:off x="5444954" y="1794802"/>
            <a:ext cx="5016922" cy="1437896"/>
            <a:chOff x="5239330" y="2383540"/>
            <a:chExt cx="5018470" cy="1437892"/>
          </a:xfrm>
        </p:grpSpPr>
        <p:sp>
          <p:nvSpPr>
            <p:cNvPr id="205" name="矩形 204"/>
            <p:cNvSpPr/>
            <p:nvPr/>
          </p:nvSpPr>
          <p:spPr>
            <a:xfrm>
              <a:off x="5239330" y="2768839"/>
              <a:ext cx="5018470" cy="1052593"/>
            </a:xfrm>
            <a:prstGeom prst="rect">
              <a:avLst/>
            </a:prstGeom>
          </p:spPr>
          <p:txBody>
            <a:bodyPr wrap="square">
              <a:spAutoFit/>
            </a:bodyPr>
            <a:lstStyle/>
            <a:p>
              <a:pPr>
                <a:lnSpc>
                  <a:spcPct val="130000"/>
                </a:lnSpc>
                <a:spcBef>
                  <a:spcPct val="0"/>
                </a:spcBef>
              </a:pPr>
              <a:r>
                <a:rPr lang="zh-TW"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鼓勵第一次</a:t>
              </a:r>
              <a:r>
                <a:rPr lang="zh-TW" altLang="en-US" sz="16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出國壯遊且</a:t>
              </a:r>
              <a:r>
                <a:rPr lang="zh-TW"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認同遵循本計劃目標宗旨者。以</a:t>
              </a:r>
              <a:r>
                <a:rPr lang="en-US" altLang="zh-TW"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2</a:t>
              </a:r>
              <a:r>
                <a:rPr lang="zh-TW"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人組成團隊，每人補助</a:t>
              </a:r>
              <a:r>
                <a:rPr lang="en-US" altLang="zh-TW"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$25,000</a:t>
              </a:r>
              <a:r>
                <a:rPr lang="zh-TW"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（必須自行負責海外旅遊保險</a:t>
              </a:r>
              <a:r>
                <a:rPr lang="en-US" altLang="zh-TW"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a:t>
              </a:r>
              <a:r>
                <a:rPr lang="zh-TW" altLang="en-US" sz="16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。遴選</a:t>
              </a:r>
              <a:r>
                <a:rPr lang="zh-TW"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人數</a:t>
              </a:r>
              <a:r>
                <a:rPr lang="en-US" altLang="zh-TW"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28</a:t>
              </a:r>
              <a:r>
                <a:rPr lang="zh-TW" altLang="en-US"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rPr>
                <a:t>名。</a:t>
              </a:r>
              <a:endParaRPr lang="en-US" altLang="zh-TW" sz="1600" dirty="0">
                <a:solidFill>
                  <a:schemeClr val="tx1">
                    <a:lumMod val="50000"/>
                    <a:lumOff val="50000"/>
                  </a:schemeClr>
                </a:solidFill>
                <a:latin typeface="微软雅黑" panose="020B0503020204020204" pitchFamily="34" charset="-122"/>
                <a:ea typeface="微软雅黑" panose="020B0503020204020204" pitchFamily="34" charset="-122"/>
                <a:sym typeface="微软雅黑" pitchFamily="34" charset="-122"/>
              </a:endParaRPr>
            </a:p>
          </p:txBody>
        </p:sp>
        <p:sp>
          <p:nvSpPr>
            <p:cNvPr id="206" name="矩形 205"/>
            <p:cNvSpPr/>
            <p:nvPr/>
          </p:nvSpPr>
          <p:spPr>
            <a:xfrm>
              <a:off x="5618317" y="2383540"/>
              <a:ext cx="1210962" cy="399980"/>
            </a:xfrm>
            <a:prstGeom prst="rect">
              <a:avLst/>
            </a:prstGeom>
          </p:spPr>
          <p:txBody>
            <a:bodyPr wrap="none">
              <a:spAutoFit/>
            </a:bodyPr>
            <a:lstStyle/>
            <a:p>
              <a:pPr algn="ctr"/>
              <a:r>
                <a:rPr lang="zh-CN" altLang="en-US" sz="1999" b="1" dirty="0">
                  <a:solidFill>
                    <a:schemeClr val="tx1">
                      <a:lumMod val="75000"/>
                      <a:lumOff val="25000"/>
                    </a:schemeClr>
                  </a:solidFill>
                  <a:latin typeface="微软雅黑" panose="020B0503020204020204" pitchFamily="34" charset="-122"/>
                  <a:ea typeface="微软雅黑" panose="020B0503020204020204" pitchFamily="34" charset="-122"/>
                </a:rPr>
                <a:t>旅遊經費</a:t>
              </a:r>
            </a:p>
          </p:txBody>
        </p:sp>
      </p:grpSp>
      <p:sp>
        <p:nvSpPr>
          <p:cNvPr id="207" name="PA_矩形 206"/>
          <p:cNvSpPr/>
          <p:nvPr>
            <p:custDataLst>
              <p:tags r:id="rId5"/>
            </p:custDataLst>
          </p:nvPr>
        </p:nvSpPr>
        <p:spPr>
          <a:xfrm>
            <a:off x="5090473" y="4056943"/>
            <a:ext cx="5725887" cy="2242257"/>
          </a:xfrm>
          <a:prstGeom prst="rect">
            <a:avLst/>
          </a:prstGeom>
          <a:noFill/>
          <a:ln w="1905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lIns="91412" tIns="45706" rIns="91412" bIns="45706" rtlCol="0" anchor="ctr"/>
          <a:lstStyle/>
          <a:p>
            <a:pPr algn="ctr"/>
            <a:endParaRPr lang="zh-CN" altLang="en-US" sz="2399"/>
          </a:p>
        </p:txBody>
      </p:sp>
      <p:grpSp>
        <p:nvGrpSpPr>
          <p:cNvPr id="7" name="PA_组合 207"/>
          <p:cNvGrpSpPr/>
          <p:nvPr>
            <p:custDataLst>
              <p:tags r:id="rId6"/>
            </p:custDataLst>
          </p:nvPr>
        </p:nvGrpSpPr>
        <p:grpSpPr>
          <a:xfrm>
            <a:off x="5444954" y="4311569"/>
            <a:ext cx="5016922" cy="1558774"/>
            <a:chOff x="5239330" y="2746398"/>
            <a:chExt cx="5018470" cy="1558774"/>
          </a:xfrm>
        </p:grpSpPr>
        <p:sp>
          <p:nvSpPr>
            <p:cNvPr id="209" name="矩形 208"/>
            <p:cNvSpPr/>
            <p:nvPr/>
          </p:nvSpPr>
          <p:spPr>
            <a:xfrm>
              <a:off x="5239330" y="3137352"/>
              <a:ext cx="5018470" cy="1167820"/>
            </a:xfrm>
            <a:prstGeom prst="rect">
              <a:avLst/>
            </a:prstGeom>
          </p:spPr>
          <p:txBody>
            <a:bodyPr wrap="square">
              <a:spAutoFit/>
            </a:bodyPr>
            <a:lstStyle/>
            <a:p>
              <a:pPr>
                <a:lnSpc>
                  <a:spcPct val="150000"/>
                </a:lnSpc>
              </a:pP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應具中華民國國籍，且在我國設有戶籍，並於學校就讀 </a:t>
              </a:r>
              <a:r>
                <a:rPr lang="en-US" altLang="zh-CN" sz="1600" dirty="0">
                  <a:solidFill>
                    <a:schemeClr val="tx1">
                      <a:lumMod val="50000"/>
                      <a:lumOff val="50000"/>
                    </a:schemeClr>
                  </a:solidFill>
                  <a:latin typeface="Yuanti TC" panose="02010600040101010101" pitchFamily="2" charset="-120"/>
                  <a:ea typeface="Yuanti TC" panose="02010600040101010101" pitchFamily="2" charset="-120"/>
                </a:rPr>
                <a:t>1 </a:t>
              </a: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學期以上之 </a:t>
              </a:r>
              <a:r>
                <a:rPr lang="en-US" altLang="zh-CN" sz="1600" dirty="0">
                  <a:solidFill>
                    <a:schemeClr val="tx1">
                      <a:lumMod val="50000"/>
                      <a:lumOff val="50000"/>
                    </a:schemeClr>
                  </a:solidFill>
                  <a:latin typeface="Yuanti TC" panose="02010600040101010101" pitchFamily="2" charset="-120"/>
                  <a:ea typeface="Yuanti TC" panose="02010600040101010101" pitchFamily="2" charset="-120"/>
                </a:rPr>
                <a:t>18-30 </a:t>
              </a: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歲在學學生，不包括於本國就讀之境外生及曾獲本計畫補助之學生</a:t>
              </a:r>
              <a:endParaRPr lang="en-US" altLang="zh-CN" sz="1600" dirty="0">
                <a:solidFill>
                  <a:schemeClr val="tx1">
                    <a:lumMod val="50000"/>
                    <a:lumOff val="50000"/>
                  </a:schemeClr>
                </a:solidFill>
                <a:latin typeface="Yuanti TC" panose="02010600040101010101" pitchFamily="2" charset="-120"/>
                <a:ea typeface="Yuanti TC" panose="02010600040101010101" pitchFamily="2" charset="-120"/>
              </a:endParaRPr>
            </a:p>
          </p:txBody>
        </p:sp>
        <p:sp>
          <p:nvSpPr>
            <p:cNvPr id="210" name="矩形 209"/>
            <p:cNvSpPr/>
            <p:nvPr/>
          </p:nvSpPr>
          <p:spPr>
            <a:xfrm>
              <a:off x="5618318" y="2746398"/>
              <a:ext cx="1210962" cy="399981"/>
            </a:xfrm>
            <a:prstGeom prst="rect">
              <a:avLst/>
            </a:prstGeom>
          </p:spPr>
          <p:txBody>
            <a:bodyPr wrap="none">
              <a:spAutoFit/>
            </a:bodyPr>
            <a:lstStyle/>
            <a:p>
              <a:pPr algn="ctr"/>
              <a:r>
                <a:rPr lang="zh-CN" altLang="en-US" sz="1999" b="1" dirty="0">
                  <a:solidFill>
                    <a:schemeClr val="tx1">
                      <a:lumMod val="75000"/>
                      <a:lumOff val="25000"/>
                    </a:schemeClr>
                  </a:solidFill>
                  <a:latin typeface="微软雅黑" panose="020B0503020204020204" pitchFamily="34" charset="-122"/>
                  <a:ea typeface="微软雅黑" panose="020B0503020204020204" pitchFamily="34" charset="-122"/>
                </a:rPr>
                <a:t>參與資格</a:t>
              </a:r>
            </a:p>
          </p:txBody>
        </p:sp>
      </p:grpSp>
      <p:cxnSp>
        <p:nvCxnSpPr>
          <p:cNvPr id="27" name="直接连接符 26">
            <a:extLst>
              <a:ext uri="{FF2B5EF4-FFF2-40B4-BE49-F238E27FC236}">
                <a16:creationId xmlns="" xmlns:a16="http://schemas.microsoft.com/office/drawing/2014/main" id="{29723C29-10AF-451D-AB9F-91192AD718E5}"/>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8" name="Freeform 6">
            <a:extLst>
              <a:ext uri="{FF2B5EF4-FFF2-40B4-BE49-F238E27FC236}">
                <a16:creationId xmlns="" xmlns:a16="http://schemas.microsoft.com/office/drawing/2014/main" id="{B4E7151E-B257-49A7-B315-676AE4BDADF9}"/>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29" name="TextBox 28">
            <a:extLst>
              <a:ext uri="{FF2B5EF4-FFF2-40B4-BE49-F238E27FC236}">
                <a16:creationId xmlns="" xmlns:a16="http://schemas.microsoft.com/office/drawing/2014/main" id="{CC2A6290-A48E-4B41-B0D9-F70C5F6EE1D7}"/>
              </a:ext>
            </a:extLst>
          </p:cNvPr>
          <p:cNvSpPr txBox="1"/>
          <p:nvPr/>
        </p:nvSpPr>
        <p:spPr>
          <a:xfrm>
            <a:off x="681253" y="275546"/>
            <a:ext cx="2423342"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遴選辦法</a:t>
            </a:r>
          </a:p>
        </p:txBody>
      </p:sp>
      <p:grpSp>
        <p:nvGrpSpPr>
          <p:cNvPr id="30" name="组合 29">
            <a:extLst>
              <a:ext uri="{FF2B5EF4-FFF2-40B4-BE49-F238E27FC236}">
                <a16:creationId xmlns="" xmlns:a16="http://schemas.microsoft.com/office/drawing/2014/main" id="{0FB1C9A4-2AB2-4077-A314-0BF0DAAE7446}"/>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31" name="组合 30">
              <a:extLst>
                <a:ext uri="{FF2B5EF4-FFF2-40B4-BE49-F238E27FC236}">
                  <a16:creationId xmlns="" xmlns:a16="http://schemas.microsoft.com/office/drawing/2014/main" id="{E91C67B9-235E-41BB-8A30-46E43457C976}"/>
                </a:ext>
              </a:extLst>
            </p:cNvPr>
            <p:cNvGrpSpPr/>
            <p:nvPr/>
          </p:nvGrpSpPr>
          <p:grpSpPr>
            <a:xfrm>
              <a:off x="848004" y="393400"/>
              <a:ext cx="406366" cy="418246"/>
              <a:chOff x="848005" y="369553"/>
              <a:chExt cx="406366" cy="418246"/>
            </a:xfrm>
          </p:grpSpPr>
          <p:sp>
            <p:nvSpPr>
              <p:cNvPr id="33" name="椭圆 32">
                <a:extLst>
                  <a:ext uri="{FF2B5EF4-FFF2-40B4-BE49-F238E27FC236}">
                    <a16:creationId xmlns="" xmlns:a16="http://schemas.microsoft.com/office/drawing/2014/main" id="{D4153D8B-771B-4950-A967-44219227F6C7}"/>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椭圆 33">
                <a:extLst>
                  <a:ext uri="{FF2B5EF4-FFF2-40B4-BE49-F238E27FC236}">
                    <a16:creationId xmlns="" xmlns:a16="http://schemas.microsoft.com/office/drawing/2014/main" id="{5B8FF053-705B-4866-AEE4-4885CA4865DE}"/>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2" name="椭圆 31">
              <a:extLst>
                <a:ext uri="{FF2B5EF4-FFF2-40B4-BE49-F238E27FC236}">
                  <a16:creationId xmlns="" xmlns:a16="http://schemas.microsoft.com/office/drawing/2014/main" id="{9AFE51CD-EE84-4E28-9D9C-E3A251FD9C93}"/>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spTree>
    <p:extLst>
      <p:ext uri="{BB962C8B-B14F-4D97-AF65-F5344CB8AC3E}">
        <p14:creationId xmlns:p14="http://schemas.microsoft.com/office/powerpoint/2010/main" val="576204513"/>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a:extLst>
              <a:ext uri="{FF2B5EF4-FFF2-40B4-BE49-F238E27FC236}">
                <a16:creationId xmlns="" xmlns:a16="http://schemas.microsoft.com/office/drawing/2014/main" id="{7B929EA4-5FA8-47B5-8ED8-409F26E663E9}"/>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Freeform 6">
            <a:extLst>
              <a:ext uri="{FF2B5EF4-FFF2-40B4-BE49-F238E27FC236}">
                <a16:creationId xmlns="" xmlns:a16="http://schemas.microsoft.com/office/drawing/2014/main" id="{DCD5E23F-271D-4DA4-8430-D1B4F359E82C}"/>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13" name="TextBox 28">
            <a:extLst>
              <a:ext uri="{FF2B5EF4-FFF2-40B4-BE49-F238E27FC236}">
                <a16:creationId xmlns="" xmlns:a16="http://schemas.microsoft.com/office/drawing/2014/main" id="{D2C7CC96-FFDB-43AE-8951-5B1CC414680A}"/>
              </a:ext>
            </a:extLst>
          </p:cNvPr>
          <p:cNvSpPr txBox="1"/>
          <p:nvPr/>
        </p:nvSpPr>
        <p:spPr>
          <a:xfrm>
            <a:off x="681253" y="275546"/>
            <a:ext cx="3106976"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學習日程及計畫提交</a:t>
            </a:r>
          </a:p>
        </p:txBody>
      </p:sp>
      <p:grpSp>
        <p:nvGrpSpPr>
          <p:cNvPr id="14" name="组合 13">
            <a:extLst>
              <a:ext uri="{FF2B5EF4-FFF2-40B4-BE49-F238E27FC236}">
                <a16:creationId xmlns="" xmlns:a16="http://schemas.microsoft.com/office/drawing/2014/main" id="{883FC378-486E-4CF2-95D3-83DDC4E3CA4B}"/>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15" name="组合 14">
              <a:extLst>
                <a:ext uri="{FF2B5EF4-FFF2-40B4-BE49-F238E27FC236}">
                  <a16:creationId xmlns="" xmlns:a16="http://schemas.microsoft.com/office/drawing/2014/main" id="{CC139D83-0964-417C-B371-A29F6D758721}"/>
                </a:ext>
              </a:extLst>
            </p:cNvPr>
            <p:cNvGrpSpPr/>
            <p:nvPr/>
          </p:nvGrpSpPr>
          <p:grpSpPr>
            <a:xfrm>
              <a:off x="848004" y="393400"/>
              <a:ext cx="406366" cy="418246"/>
              <a:chOff x="848005" y="369553"/>
              <a:chExt cx="406366" cy="418246"/>
            </a:xfrm>
          </p:grpSpPr>
          <p:sp>
            <p:nvSpPr>
              <p:cNvPr id="17" name="椭圆 16">
                <a:extLst>
                  <a:ext uri="{FF2B5EF4-FFF2-40B4-BE49-F238E27FC236}">
                    <a16:creationId xmlns="" xmlns:a16="http://schemas.microsoft.com/office/drawing/2014/main" id="{E22CC908-9EA9-4909-B5C3-92B833767CB6}"/>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C1C80369-4EB1-48E4-A0E5-E5CFC6D29AF1}"/>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椭圆 15">
              <a:extLst>
                <a:ext uri="{FF2B5EF4-FFF2-40B4-BE49-F238E27FC236}">
                  <a16:creationId xmlns="" xmlns:a16="http://schemas.microsoft.com/office/drawing/2014/main" id="{A568451F-4A61-44F5-84D1-3761031BE927}"/>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grpSp>
        <p:nvGrpSpPr>
          <p:cNvPr id="2" name="组 10"/>
          <p:cNvGrpSpPr/>
          <p:nvPr/>
        </p:nvGrpSpPr>
        <p:grpSpPr>
          <a:xfrm>
            <a:off x="8131909" y="4044003"/>
            <a:ext cx="986839" cy="1124344"/>
            <a:chOff x="953326" y="1604200"/>
            <a:chExt cx="3203818" cy="3649107"/>
          </a:xfrm>
          <a:solidFill>
            <a:srgbClr val="F8F6F3"/>
          </a:solidFill>
        </p:grpSpPr>
        <p:grpSp>
          <p:nvGrpSpPr>
            <p:cNvPr id="8" name="Group 24"/>
            <p:cNvGrpSpPr/>
            <p:nvPr/>
          </p:nvGrpSpPr>
          <p:grpSpPr>
            <a:xfrm rot="19960150">
              <a:off x="3473071" y="1919475"/>
              <a:ext cx="660855" cy="3333832"/>
              <a:chOff x="0" y="-1"/>
              <a:chExt cx="222665" cy="1123294"/>
            </a:xfrm>
            <a:grpFill/>
          </p:grpSpPr>
          <p:sp>
            <p:nvSpPr>
              <p:cNvPr id="3" name="chenying0907 20"/>
              <p:cNvSpPr/>
              <p:nvPr/>
            </p:nvSpPr>
            <p:spPr>
              <a:xfrm>
                <a:off x="12679" y="165100"/>
                <a:ext cx="209986" cy="742430"/>
              </a:xfrm>
              <a:custGeom>
                <a:avLst/>
                <a:gdLst>
                  <a:gd name="connsiteX0" fmla="*/ 19779 w 20578"/>
                  <a:gd name="connsiteY0" fmla="*/ 21600 h 21600"/>
                  <a:gd name="connsiteX1" fmla="*/ 19877 w 20578"/>
                  <a:gd name="connsiteY1" fmla="*/ 17107 h 21600"/>
                  <a:gd name="connsiteX2" fmla="*/ 15824 w 20578"/>
                  <a:gd name="connsiteY2" fmla="*/ 0 h 21600"/>
                  <a:gd name="connsiteX3" fmla="*/ 1 w 20578"/>
                  <a:gd name="connsiteY3" fmla="*/ 0 h 21600"/>
                  <a:gd name="connsiteX4" fmla="*/ 775 w 20578"/>
                  <a:gd name="connsiteY4" fmla="*/ 1843 h 21600"/>
                  <a:gd name="connsiteX5" fmla="*/ 1506 w 20578"/>
                  <a:gd name="connsiteY5" fmla="*/ 15903 h 21600"/>
                  <a:gd name="connsiteX6" fmla="*/ 37 w 20578"/>
                  <a:gd name="connsiteY6" fmla="*/ 21376 h 21600"/>
                  <a:gd name="connsiteX0" fmla="*/ 19781 w 20580"/>
                  <a:gd name="connsiteY0" fmla="*/ 21600 h 21600"/>
                  <a:gd name="connsiteX1" fmla="*/ 19879 w 20580"/>
                  <a:gd name="connsiteY1" fmla="*/ 17107 h 21600"/>
                  <a:gd name="connsiteX2" fmla="*/ 15826 w 20580"/>
                  <a:gd name="connsiteY2" fmla="*/ 0 h 21600"/>
                  <a:gd name="connsiteX3" fmla="*/ 3 w 20580"/>
                  <a:gd name="connsiteY3" fmla="*/ 0 h 21600"/>
                  <a:gd name="connsiteX4" fmla="*/ 777 w 20580"/>
                  <a:gd name="connsiteY4" fmla="*/ 1843 h 21600"/>
                  <a:gd name="connsiteX5" fmla="*/ 1362 w 20580"/>
                  <a:gd name="connsiteY5" fmla="*/ 16761 h 21600"/>
                  <a:gd name="connsiteX6" fmla="*/ 39 w 20580"/>
                  <a:gd name="connsiteY6" fmla="*/ 21376 h 21600"/>
                  <a:gd name="connsiteX0" fmla="*/ 19781 w 20580"/>
                  <a:gd name="connsiteY0" fmla="*/ 22107 h 22107"/>
                  <a:gd name="connsiteX1" fmla="*/ 19879 w 20580"/>
                  <a:gd name="connsiteY1" fmla="*/ 17614 h 22107"/>
                  <a:gd name="connsiteX2" fmla="*/ 16092 w 20580"/>
                  <a:gd name="connsiteY2" fmla="*/ 1554 h 22107"/>
                  <a:gd name="connsiteX3" fmla="*/ 15826 w 20580"/>
                  <a:gd name="connsiteY3" fmla="*/ 507 h 22107"/>
                  <a:gd name="connsiteX4" fmla="*/ 3 w 20580"/>
                  <a:gd name="connsiteY4" fmla="*/ 507 h 22107"/>
                  <a:gd name="connsiteX5" fmla="*/ 777 w 20580"/>
                  <a:gd name="connsiteY5" fmla="*/ 2350 h 22107"/>
                  <a:gd name="connsiteX6" fmla="*/ 1362 w 20580"/>
                  <a:gd name="connsiteY6" fmla="*/ 17268 h 22107"/>
                  <a:gd name="connsiteX7" fmla="*/ 39 w 20580"/>
                  <a:gd name="connsiteY7" fmla="*/ 21883 h 22107"/>
                  <a:gd name="connsiteX0" fmla="*/ 19781 w 20580"/>
                  <a:gd name="connsiteY0" fmla="*/ 21600 h 21600"/>
                  <a:gd name="connsiteX1" fmla="*/ 19879 w 20580"/>
                  <a:gd name="connsiteY1" fmla="*/ 17107 h 21600"/>
                  <a:gd name="connsiteX2" fmla="*/ 17646 w 20580"/>
                  <a:gd name="connsiteY2" fmla="*/ 7130 h 21600"/>
                  <a:gd name="connsiteX3" fmla="*/ 16092 w 20580"/>
                  <a:gd name="connsiteY3" fmla="*/ 1047 h 21600"/>
                  <a:gd name="connsiteX4" fmla="*/ 15826 w 20580"/>
                  <a:gd name="connsiteY4" fmla="*/ 0 h 21600"/>
                  <a:gd name="connsiteX5" fmla="*/ 3 w 20580"/>
                  <a:gd name="connsiteY5" fmla="*/ 0 h 21600"/>
                  <a:gd name="connsiteX6" fmla="*/ 777 w 20580"/>
                  <a:gd name="connsiteY6" fmla="*/ 1843 h 21600"/>
                  <a:gd name="connsiteX7" fmla="*/ 1362 w 20580"/>
                  <a:gd name="connsiteY7" fmla="*/ 16761 h 21600"/>
                  <a:gd name="connsiteX8" fmla="*/ 39 w 20580"/>
                  <a:gd name="connsiteY8" fmla="*/ 21376 h 21600"/>
                  <a:gd name="connsiteX0" fmla="*/ 19781 w 20655"/>
                  <a:gd name="connsiteY0" fmla="*/ 21600 h 21600"/>
                  <a:gd name="connsiteX1" fmla="*/ 19879 w 20655"/>
                  <a:gd name="connsiteY1" fmla="*/ 17107 h 21600"/>
                  <a:gd name="connsiteX2" fmla="*/ 16092 w 20655"/>
                  <a:gd name="connsiteY2" fmla="*/ 1047 h 21600"/>
                  <a:gd name="connsiteX3" fmla="*/ 15826 w 20655"/>
                  <a:gd name="connsiteY3" fmla="*/ 0 h 21600"/>
                  <a:gd name="connsiteX4" fmla="*/ 3 w 20655"/>
                  <a:gd name="connsiteY4" fmla="*/ 0 h 21600"/>
                  <a:gd name="connsiteX5" fmla="*/ 777 w 20655"/>
                  <a:gd name="connsiteY5" fmla="*/ 1843 h 21600"/>
                  <a:gd name="connsiteX6" fmla="*/ 1362 w 20655"/>
                  <a:gd name="connsiteY6" fmla="*/ 16761 h 21600"/>
                  <a:gd name="connsiteX7" fmla="*/ 39 w 20655"/>
                  <a:gd name="connsiteY7" fmla="*/ 21376 h 21600"/>
                  <a:gd name="connsiteX0" fmla="*/ 19781 w 20655"/>
                  <a:gd name="connsiteY0" fmla="*/ 21600 h 21600"/>
                  <a:gd name="connsiteX1" fmla="*/ 19879 w 20655"/>
                  <a:gd name="connsiteY1" fmla="*/ 17107 h 21600"/>
                  <a:gd name="connsiteX2" fmla="*/ 17432 w 20655"/>
                  <a:gd name="connsiteY2" fmla="*/ 7098 h 21600"/>
                  <a:gd name="connsiteX3" fmla="*/ 16092 w 20655"/>
                  <a:gd name="connsiteY3" fmla="*/ 1047 h 21600"/>
                  <a:gd name="connsiteX4" fmla="*/ 15826 w 20655"/>
                  <a:gd name="connsiteY4" fmla="*/ 0 h 21600"/>
                  <a:gd name="connsiteX5" fmla="*/ 3 w 20655"/>
                  <a:gd name="connsiteY5" fmla="*/ 0 h 21600"/>
                  <a:gd name="connsiteX6" fmla="*/ 777 w 20655"/>
                  <a:gd name="connsiteY6" fmla="*/ 1843 h 21600"/>
                  <a:gd name="connsiteX7" fmla="*/ 1362 w 20655"/>
                  <a:gd name="connsiteY7" fmla="*/ 16761 h 21600"/>
                  <a:gd name="connsiteX8" fmla="*/ 39 w 20655"/>
                  <a:gd name="connsiteY8" fmla="*/ 21376 h 21600"/>
                  <a:gd name="connsiteX0" fmla="*/ 19781 w 20655"/>
                  <a:gd name="connsiteY0" fmla="*/ 21600 h 21600"/>
                  <a:gd name="connsiteX1" fmla="*/ 19879 w 20655"/>
                  <a:gd name="connsiteY1" fmla="*/ 17107 h 21600"/>
                  <a:gd name="connsiteX2" fmla="*/ 16092 w 20655"/>
                  <a:gd name="connsiteY2" fmla="*/ 1047 h 21600"/>
                  <a:gd name="connsiteX3" fmla="*/ 15826 w 20655"/>
                  <a:gd name="connsiteY3" fmla="*/ 0 h 21600"/>
                  <a:gd name="connsiteX4" fmla="*/ 3 w 20655"/>
                  <a:gd name="connsiteY4" fmla="*/ 0 h 21600"/>
                  <a:gd name="connsiteX5" fmla="*/ 777 w 20655"/>
                  <a:gd name="connsiteY5" fmla="*/ 1843 h 21600"/>
                  <a:gd name="connsiteX6" fmla="*/ 1362 w 20655"/>
                  <a:gd name="connsiteY6" fmla="*/ 16761 h 21600"/>
                  <a:gd name="connsiteX7" fmla="*/ 39 w 20655"/>
                  <a:gd name="connsiteY7" fmla="*/ 21376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655" h="21600" extrusionOk="0">
                    <a:moveTo>
                      <a:pt x="19781" y="21600"/>
                    </a:moveTo>
                    <a:cubicBezTo>
                      <a:pt x="21310" y="19799"/>
                      <a:pt x="20494" y="20533"/>
                      <a:pt x="19879" y="17107"/>
                    </a:cubicBezTo>
                    <a:cubicBezTo>
                      <a:pt x="19264" y="13682"/>
                      <a:pt x="16767" y="3898"/>
                      <a:pt x="16092" y="1047"/>
                    </a:cubicBezTo>
                    <a:cubicBezTo>
                      <a:pt x="15789" y="-141"/>
                      <a:pt x="18507" y="174"/>
                      <a:pt x="15826" y="0"/>
                    </a:cubicBezTo>
                    <a:lnTo>
                      <a:pt x="3" y="0"/>
                    </a:lnTo>
                    <a:lnTo>
                      <a:pt x="777" y="1843"/>
                    </a:lnTo>
                    <a:cubicBezTo>
                      <a:pt x="765" y="4727"/>
                      <a:pt x="1073" y="13883"/>
                      <a:pt x="1362" y="16761"/>
                    </a:cubicBezTo>
                    <a:cubicBezTo>
                      <a:pt x="1544" y="18573"/>
                      <a:pt x="-290" y="19629"/>
                      <a:pt x="39" y="21376"/>
                    </a:cubicBezTo>
                  </a:path>
                </a:pathLst>
              </a:custGeom>
              <a:solidFill>
                <a:schemeClr val="accent4"/>
              </a:solid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sp>
            <p:nvSpPr>
              <p:cNvPr id="4" name="chenying0907 21"/>
              <p:cNvSpPr/>
              <p:nvPr/>
            </p:nvSpPr>
            <p:spPr>
              <a:xfrm>
                <a:off x="12700" y="889000"/>
                <a:ext cx="199716" cy="17526"/>
              </a:xfrm>
              <a:custGeom>
                <a:avLst/>
                <a:gdLst/>
                <a:ahLst/>
                <a:cxnLst>
                  <a:cxn ang="0">
                    <a:pos x="wd2" y="hd2"/>
                  </a:cxn>
                  <a:cxn ang="5400000">
                    <a:pos x="wd2" y="hd2"/>
                  </a:cxn>
                  <a:cxn ang="10800000">
                    <a:pos x="wd2" y="hd2"/>
                  </a:cxn>
                  <a:cxn ang="16200000">
                    <a:pos x="wd2" y="hd2"/>
                  </a:cxn>
                </a:cxnLst>
                <a:rect l="0" t="0" r="r" b="b"/>
                <a:pathLst>
                  <a:path w="21600" h="17274" extrusionOk="0">
                    <a:moveTo>
                      <a:pt x="21600" y="0"/>
                    </a:moveTo>
                    <a:cubicBezTo>
                      <a:pt x="18923" y="21600"/>
                      <a:pt x="5182" y="19974"/>
                      <a:pt x="0" y="11161"/>
                    </a:cubicBezTo>
                  </a:path>
                </a:pathLst>
              </a:custGeom>
              <a:grp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sp>
            <p:nvSpPr>
              <p:cNvPr id="5" name="chenying0907 22"/>
              <p:cNvSpPr/>
              <p:nvPr/>
            </p:nvSpPr>
            <p:spPr>
              <a:xfrm>
                <a:off x="0" y="-1"/>
                <a:ext cx="169627" cy="156940"/>
              </a:xfrm>
              <a:custGeom>
                <a:avLst/>
                <a:gdLst/>
                <a:ahLst/>
                <a:cxnLst>
                  <a:cxn ang="0">
                    <a:pos x="wd2" y="hd2"/>
                  </a:cxn>
                  <a:cxn ang="5400000">
                    <a:pos x="wd2" y="hd2"/>
                  </a:cxn>
                  <a:cxn ang="10800000">
                    <a:pos x="wd2" y="hd2"/>
                  </a:cxn>
                  <a:cxn ang="16200000">
                    <a:pos x="wd2" y="hd2"/>
                  </a:cxn>
                </a:cxnLst>
                <a:rect l="0" t="0" r="r" b="b"/>
                <a:pathLst>
                  <a:path w="21600" h="21399" extrusionOk="0">
                    <a:moveTo>
                      <a:pt x="21600" y="21399"/>
                    </a:moveTo>
                    <a:cubicBezTo>
                      <a:pt x="21600" y="14641"/>
                      <a:pt x="20714" y="6540"/>
                      <a:pt x="20597" y="325"/>
                    </a:cubicBezTo>
                    <a:cubicBezTo>
                      <a:pt x="13874" y="-42"/>
                      <a:pt x="6603" y="-201"/>
                      <a:pt x="0" y="411"/>
                    </a:cubicBezTo>
                    <a:cubicBezTo>
                      <a:pt x="771" y="6724"/>
                      <a:pt x="1612" y="13779"/>
                      <a:pt x="1316" y="20126"/>
                    </a:cubicBezTo>
                  </a:path>
                </a:pathLst>
              </a:custGeom>
              <a:grp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sp>
            <p:nvSpPr>
              <p:cNvPr id="6" name="chenying0907 23"/>
              <p:cNvSpPr/>
              <p:nvPr/>
            </p:nvSpPr>
            <p:spPr>
              <a:xfrm>
                <a:off x="12700" y="889000"/>
                <a:ext cx="200707" cy="2342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cubicBezTo>
                      <a:pt x="472" y="7302"/>
                      <a:pt x="6555" y="15634"/>
                      <a:pt x="11604" y="21600"/>
                    </a:cubicBezTo>
                    <a:cubicBezTo>
                      <a:pt x="14587" y="14593"/>
                      <a:pt x="19470" y="7960"/>
                      <a:pt x="21600" y="709"/>
                    </a:cubicBezTo>
                  </a:path>
                </a:pathLst>
              </a:custGeom>
              <a:grpFill/>
              <a:ln w="38100" cap="flat">
                <a:solidFill>
                  <a:srgbClr val="46537A"/>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grpSp>
        <p:sp>
          <p:nvSpPr>
            <p:cNvPr id="7" name="chenying0907 109"/>
            <p:cNvSpPr/>
            <p:nvPr/>
          </p:nvSpPr>
          <p:spPr>
            <a:xfrm rot="19960150">
              <a:off x="953326" y="1604200"/>
              <a:ext cx="3203818" cy="3051013"/>
            </a:xfrm>
            <a:custGeom>
              <a:avLst/>
              <a:gdLst/>
              <a:ahLst/>
              <a:cxnLst>
                <a:cxn ang="0">
                  <a:pos x="wd2" y="hd2"/>
                </a:cxn>
                <a:cxn ang="5400000">
                  <a:pos x="wd2" y="hd2"/>
                </a:cxn>
                <a:cxn ang="10800000">
                  <a:pos x="wd2" y="hd2"/>
                </a:cxn>
                <a:cxn ang="16200000">
                  <a:pos x="wd2" y="hd2"/>
                </a:cxn>
              </a:cxnLst>
              <a:rect l="0" t="0" r="r" b="b"/>
              <a:pathLst>
                <a:path w="21394" h="21252" extrusionOk="0">
                  <a:moveTo>
                    <a:pt x="0" y="11486"/>
                  </a:moveTo>
                  <a:cubicBezTo>
                    <a:pt x="6297" y="11810"/>
                    <a:pt x="8452" y="9094"/>
                    <a:pt x="10432" y="6445"/>
                  </a:cubicBezTo>
                  <a:cubicBezTo>
                    <a:pt x="11413" y="5133"/>
                    <a:pt x="12361" y="62"/>
                    <a:pt x="14424" y="1"/>
                  </a:cubicBezTo>
                  <a:cubicBezTo>
                    <a:pt x="15769" y="-39"/>
                    <a:pt x="16223" y="2237"/>
                    <a:pt x="16082" y="3272"/>
                  </a:cubicBezTo>
                  <a:cubicBezTo>
                    <a:pt x="15861" y="4889"/>
                    <a:pt x="14041" y="6135"/>
                    <a:pt x="14194" y="7965"/>
                  </a:cubicBezTo>
                  <a:cubicBezTo>
                    <a:pt x="14390" y="10301"/>
                    <a:pt x="17861" y="9673"/>
                    <a:pt x="19260" y="10227"/>
                  </a:cubicBezTo>
                  <a:cubicBezTo>
                    <a:pt x="19766" y="10428"/>
                    <a:pt x="21231" y="11033"/>
                    <a:pt x="21376" y="11673"/>
                  </a:cubicBezTo>
                  <a:cubicBezTo>
                    <a:pt x="21570" y="12535"/>
                    <a:pt x="20193" y="13225"/>
                    <a:pt x="19575" y="13518"/>
                  </a:cubicBezTo>
                  <a:cubicBezTo>
                    <a:pt x="20100" y="13794"/>
                    <a:pt x="21600" y="14815"/>
                    <a:pt x="21175" y="15661"/>
                  </a:cubicBezTo>
                  <a:cubicBezTo>
                    <a:pt x="20946" y="16116"/>
                    <a:pt x="20069" y="16279"/>
                    <a:pt x="19912" y="16721"/>
                  </a:cubicBezTo>
                  <a:cubicBezTo>
                    <a:pt x="19755" y="17170"/>
                    <a:pt x="20477" y="17215"/>
                    <a:pt x="20793" y="17467"/>
                  </a:cubicBezTo>
                  <a:cubicBezTo>
                    <a:pt x="21207" y="17798"/>
                    <a:pt x="21392" y="18222"/>
                    <a:pt x="21094" y="18674"/>
                  </a:cubicBezTo>
                  <a:cubicBezTo>
                    <a:pt x="20996" y="18822"/>
                    <a:pt x="20711" y="18995"/>
                    <a:pt x="20448" y="19175"/>
                  </a:cubicBezTo>
                  <a:cubicBezTo>
                    <a:pt x="20191" y="19349"/>
                    <a:pt x="19956" y="19529"/>
                    <a:pt x="19937" y="19697"/>
                  </a:cubicBezTo>
                  <a:cubicBezTo>
                    <a:pt x="19902" y="20016"/>
                    <a:pt x="20352" y="20019"/>
                    <a:pt x="20495" y="20232"/>
                  </a:cubicBezTo>
                  <a:cubicBezTo>
                    <a:pt x="21389" y="21561"/>
                    <a:pt x="18668" y="21213"/>
                    <a:pt x="18243" y="21207"/>
                  </a:cubicBezTo>
                  <a:cubicBezTo>
                    <a:pt x="15548" y="21174"/>
                    <a:pt x="12492" y="21415"/>
                    <a:pt x="9278" y="20028"/>
                  </a:cubicBezTo>
                  <a:cubicBezTo>
                    <a:pt x="6757" y="18941"/>
                    <a:pt x="4040" y="19440"/>
                    <a:pt x="1192" y="19163"/>
                  </a:cubicBezTo>
                </a:path>
              </a:pathLst>
            </a:custGeom>
            <a:grpFill/>
            <a:ln w="38100">
              <a:solidFill>
                <a:srgbClr val="46537A"/>
              </a:solidFill>
              <a:miter lim="400000"/>
            </a:ln>
          </p:spPr>
          <p:txBody>
            <a:bodyPr lIns="50784" tIns="50784" rIns="50784" bIns="50784" anchor="ctr"/>
            <a:lstStyle/>
            <a:p>
              <a:pPr defTabSz="457051">
                <a:defRPr sz="3000">
                  <a:solidFill>
                    <a:srgbClr val="FFFFFF"/>
                  </a:solidFill>
                  <a:effectLst>
                    <a:outerShdw blurRad="38100" dist="12700" dir="5400000">
                      <a:srgbClr val="000000">
                        <a:alpha val="50000"/>
                      </a:srgbClr>
                    </a:outerShdw>
                  </a:effectLst>
                </a:defRPr>
              </a:pPr>
              <a:endParaRPr sz="3999" dirty="0"/>
            </a:p>
          </p:txBody>
        </p:sp>
      </p:grpSp>
      <p:sp>
        <p:nvSpPr>
          <p:cNvPr id="19" name="矩形 18">
            <a:extLst>
              <a:ext uri="{FF2B5EF4-FFF2-40B4-BE49-F238E27FC236}">
                <a16:creationId xmlns="" xmlns:a16="http://schemas.microsoft.com/office/drawing/2014/main" id="{9BC2BC83-8652-1341-AC0E-DD91E49F11F8}"/>
              </a:ext>
            </a:extLst>
          </p:cNvPr>
          <p:cNvSpPr/>
          <p:nvPr/>
        </p:nvSpPr>
        <p:spPr>
          <a:xfrm>
            <a:off x="1191396" y="1090808"/>
            <a:ext cx="9942286" cy="5457200"/>
          </a:xfrm>
          <a:prstGeom prst="rect">
            <a:avLst/>
          </a:prstGeom>
        </p:spPr>
        <p:txBody>
          <a:bodyPr wrap="square">
            <a:spAutoFit/>
          </a:bodyPr>
          <a:lstStyle/>
          <a:p>
            <a:pPr marL="285750" indent="-285750">
              <a:lnSpc>
                <a:spcPct val="150000"/>
              </a:lnSpc>
              <a:buFont typeface="Arial" panose="020B0604020202020204" pitchFamily="34" charset="0"/>
              <a:buChar char="•"/>
            </a:pPr>
            <a:r>
              <a:rPr lang="zh-TW" altLang="zh-TW" dirty="0">
                <a:solidFill>
                  <a:schemeClr val="tx1">
                    <a:lumMod val="50000"/>
                    <a:lumOff val="50000"/>
                  </a:schemeClr>
                </a:solidFill>
                <a:latin typeface="Yuanti TC" panose="02010600040101010101" pitchFamily="2" charset="-120"/>
                <a:ea typeface="Yuanti TC" panose="02010600040101010101" pitchFamily="2" charset="-120"/>
              </a:rPr>
              <a:t>計畫</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3/13</a:t>
            </a:r>
            <a:r>
              <a:rPr lang="zh-TW" altLang="zh-TW" dirty="0">
                <a:solidFill>
                  <a:schemeClr val="tx1">
                    <a:lumMod val="50000"/>
                    <a:lumOff val="50000"/>
                  </a:schemeClr>
                </a:solidFill>
                <a:latin typeface="Yuanti TC" panose="02010600040101010101" pitchFamily="2" charset="-120"/>
                <a:ea typeface="Yuanti TC" panose="02010600040101010101" pitchFamily="2" charset="-120"/>
              </a:rPr>
              <a:t>核定日起至至</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108</a:t>
            </a:r>
            <a:r>
              <a:rPr lang="zh-TW" altLang="zh-TW" dirty="0">
                <a:solidFill>
                  <a:schemeClr val="tx1">
                    <a:lumMod val="50000"/>
                    <a:lumOff val="50000"/>
                  </a:schemeClr>
                </a:solidFill>
                <a:latin typeface="Yuanti TC" panose="02010600040101010101" pitchFamily="2" charset="-120"/>
                <a:ea typeface="Yuanti TC" panose="02010600040101010101" pitchFamily="2" charset="-120"/>
              </a:rPr>
              <a:t>年</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11</a:t>
            </a:r>
            <a:r>
              <a:rPr lang="zh-TW" altLang="zh-TW" dirty="0">
                <a:solidFill>
                  <a:schemeClr val="tx1">
                    <a:lumMod val="50000"/>
                    <a:lumOff val="50000"/>
                  </a:schemeClr>
                </a:solidFill>
                <a:latin typeface="Yuanti TC" panose="02010600040101010101" pitchFamily="2" charset="-120"/>
                <a:ea typeface="Yuanti TC" panose="02010600040101010101" pitchFamily="2" charset="-120"/>
              </a:rPr>
              <a:t>月</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15</a:t>
            </a:r>
            <a:r>
              <a:rPr lang="zh-TW" altLang="zh-TW" dirty="0">
                <a:solidFill>
                  <a:schemeClr val="tx1">
                    <a:lumMod val="50000"/>
                    <a:lumOff val="50000"/>
                  </a:schemeClr>
                </a:solidFill>
                <a:latin typeface="Yuanti TC" panose="02010600040101010101" pitchFamily="2" charset="-120"/>
                <a:ea typeface="Yuanti TC" panose="02010600040101010101" pitchFamily="2" charset="-120"/>
              </a:rPr>
              <a:t>日（詳細說明請參見附件）</a:t>
            </a:r>
          </a:p>
          <a:p>
            <a:pPr marL="285750" indent="-285750">
              <a:lnSpc>
                <a:spcPct val="150000"/>
              </a:lnSpc>
              <a:buFont typeface="Arial" panose="020B0604020202020204" pitchFamily="34" charset="0"/>
              <a:buChar char="•"/>
            </a:pPr>
            <a:r>
              <a:rPr lang="zh-TW" altLang="zh-TW" dirty="0">
                <a:solidFill>
                  <a:schemeClr val="tx1">
                    <a:lumMod val="50000"/>
                    <a:lumOff val="50000"/>
                  </a:schemeClr>
                </a:solidFill>
                <a:latin typeface="Yuanti TC" panose="02010600040101010101" pitchFamily="2" charset="-120"/>
                <a:ea typeface="Yuanti TC" panose="02010600040101010101" pitchFamily="2" charset="-120"/>
              </a:rPr>
              <a:t>「日本傳統創意文化」課程：通識教育中心</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107</a:t>
            </a:r>
            <a:r>
              <a:rPr lang="zh-TW" altLang="zh-TW" dirty="0">
                <a:solidFill>
                  <a:schemeClr val="tx1">
                    <a:lumMod val="50000"/>
                    <a:lumOff val="50000"/>
                  </a:schemeClr>
                </a:solidFill>
                <a:latin typeface="Yuanti TC" panose="02010600040101010101" pitchFamily="2" charset="-120"/>
                <a:ea typeface="Yuanti TC" panose="02010600040101010101" pitchFamily="2" charset="-120"/>
              </a:rPr>
              <a:t>學年第二學期既有課程（</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2019/2/18-6/21</a:t>
            </a:r>
            <a:r>
              <a:rPr lang="zh-TW" altLang="zh-TW" dirty="0">
                <a:solidFill>
                  <a:schemeClr val="tx1">
                    <a:lumMod val="50000"/>
                    <a:lumOff val="50000"/>
                  </a:schemeClr>
                </a:solidFill>
                <a:latin typeface="Yuanti TC" panose="02010600040101010101" pitchFamily="2" charset="-120"/>
                <a:ea typeface="Yuanti TC" panose="02010600040101010101" pitchFamily="2" charset="-120"/>
              </a:rPr>
              <a:t>，共計</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18</a:t>
            </a:r>
            <a:r>
              <a:rPr lang="zh-TW" altLang="zh-TW" dirty="0">
                <a:solidFill>
                  <a:schemeClr val="tx1">
                    <a:lumMod val="50000"/>
                    <a:lumOff val="50000"/>
                  </a:schemeClr>
                </a:solidFill>
                <a:latin typeface="Yuanti TC" panose="02010600040101010101" pitchFamily="2" charset="-120"/>
                <a:ea typeface="Yuanti TC" panose="02010600040101010101" pitchFamily="2" charset="-120"/>
              </a:rPr>
              <a:t>週）。</a:t>
            </a:r>
          </a:p>
          <a:p>
            <a:pPr marL="285750" indent="-285750">
              <a:lnSpc>
                <a:spcPct val="150000"/>
              </a:lnSpc>
              <a:buFont typeface="Arial" panose="020B0604020202020204" pitchFamily="34" charset="0"/>
              <a:buChar char="•"/>
            </a:pPr>
            <a:r>
              <a:rPr lang="zh-TW" altLang="zh-TW" dirty="0">
                <a:solidFill>
                  <a:schemeClr val="tx1">
                    <a:lumMod val="50000"/>
                    <a:lumOff val="50000"/>
                  </a:schemeClr>
                </a:solidFill>
                <a:latin typeface="Yuanti TC" panose="02010600040101010101" pitchFamily="2" charset="-120"/>
                <a:ea typeface="Yuanti TC" panose="02010600040101010101" pitchFamily="2" charset="-120"/>
              </a:rPr>
              <a:t>「日本傳統創意文化」互動講座：三至五月共計四場。</a:t>
            </a:r>
          </a:p>
          <a:p>
            <a:pPr marL="285750" indent="-285750">
              <a:lnSpc>
                <a:spcPct val="150000"/>
              </a:lnSpc>
              <a:buFont typeface="Arial" panose="020B0604020202020204" pitchFamily="34" charset="0"/>
              <a:buChar char="•"/>
            </a:pPr>
            <a:r>
              <a:rPr lang="zh-TW" altLang="zh-TW" dirty="0">
                <a:solidFill>
                  <a:schemeClr val="tx1">
                    <a:lumMod val="50000"/>
                    <a:lumOff val="50000"/>
                  </a:schemeClr>
                </a:solidFill>
                <a:latin typeface="Yuanti TC" panose="02010600040101010101" pitchFamily="2" charset="-120"/>
                <a:ea typeface="Yuanti TC" panose="02010600040101010101" pitchFamily="2" charset="-120"/>
              </a:rPr>
              <a:t>「語言及生活應用」講座：三至五月共計四場。</a:t>
            </a:r>
            <a:endParaRPr lang="en-US" altLang="zh-TW" dirty="0">
              <a:solidFill>
                <a:schemeClr val="tx1">
                  <a:lumMod val="50000"/>
                  <a:lumOff val="50000"/>
                </a:schemeClr>
              </a:solidFill>
              <a:latin typeface="Yuanti TC" panose="02010600040101010101" pitchFamily="2" charset="-120"/>
              <a:ea typeface="Yuanti TC" panose="02010600040101010101" pitchFamily="2" charset="-120"/>
            </a:endParaRP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企劃書提案徵件截止：</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6/10(</a:t>
            </a: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一</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)-6/14(</a:t>
            </a:r>
            <a:r>
              <a:rPr lang="zh-TW" altLang="en-US" dirty="0">
                <a:solidFill>
                  <a:schemeClr val="tx1">
                    <a:lumMod val="50000"/>
                    <a:lumOff val="50000"/>
                  </a:schemeClr>
                </a:solidFill>
                <a:latin typeface="Yuanti TC" panose="02010600040101010101" pitchFamily="2" charset="-120"/>
                <a:ea typeface="Yuanti TC" panose="02010600040101010101" pitchFamily="2" charset="-120"/>
              </a:rPr>
              <a:t>四</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a:t>
            </a: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企劃書書面審查：</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6/17(</a:t>
            </a: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一</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a:t>
            </a: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企劃書口頭發表及面試：</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6/24(</a:t>
            </a: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一</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a:t>
            </a: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遴選名單公佈：</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6/25(</a:t>
            </a: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二</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a:t>
            </a: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國際體驗學習行前說明會</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 6/26(</a:t>
            </a:r>
            <a:r>
              <a:rPr lang="zh-TW" altLang="en-US" dirty="0">
                <a:solidFill>
                  <a:schemeClr val="tx1">
                    <a:lumMod val="50000"/>
                    <a:lumOff val="50000"/>
                  </a:schemeClr>
                </a:solidFill>
                <a:latin typeface="Yuanti TC" panose="02010600040101010101" pitchFamily="2" charset="-120"/>
                <a:ea typeface="Yuanti TC" panose="02010600040101010101" pitchFamily="2" charset="-120"/>
              </a:rPr>
              <a:t>三</a:t>
            </a:r>
            <a:r>
              <a:rPr lang="en-US" altLang="zh-TW" dirty="0">
                <a:solidFill>
                  <a:schemeClr val="tx1">
                    <a:lumMod val="50000"/>
                    <a:lumOff val="50000"/>
                  </a:schemeClr>
                </a:solidFill>
                <a:latin typeface="Yuanti TC" panose="02010600040101010101" pitchFamily="2" charset="-120"/>
                <a:ea typeface="Yuanti TC" panose="02010600040101010101" pitchFamily="2" charset="-120"/>
              </a:rPr>
              <a:t>)</a:t>
            </a: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國際體驗學習壯遊執行：七月至九月。</a:t>
            </a: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國際體驗學習成果發表競賽：十月第一週。</a:t>
            </a:r>
          </a:p>
          <a:p>
            <a:pPr marL="285750" lvl="0" indent="-285750">
              <a:lnSpc>
                <a:spcPct val="150000"/>
              </a:lnSpc>
              <a:buFont typeface="Arial" panose="020B0604020202020204" pitchFamily="34" charset="0"/>
              <a:buChar char="•"/>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校內結案企劃書成果發表：十一月。 </a:t>
            </a:r>
            <a:endParaRPr lang="zh-TW" altLang="zh-TW" dirty="0">
              <a:solidFill>
                <a:schemeClr val="tx1">
                  <a:lumMod val="50000"/>
                  <a:lumOff val="50000"/>
                </a:schemeClr>
              </a:solidFill>
              <a:latin typeface="Yuanti TC" panose="02010600040101010101" pitchFamily="2" charset="-120"/>
              <a:ea typeface="Yuanti TC" panose="02010600040101010101" pitchFamily="2" charset="-120"/>
            </a:endParaRPr>
          </a:p>
        </p:txBody>
      </p:sp>
      <p:sp>
        <p:nvSpPr>
          <p:cNvPr id="25" name="文字方塊 24">
            <a:extLst>
              <a:ext uri="{FF2B5EF4-FFF2-40B4-BE49-F238E27FC236}">
                <a16:creationId xmlns="" xmlns:a16="http://schemas.microsoft.com/office/drawing/2014/main" id="{344F3B65-8F7F-8149-9EBD-8E7D195402EB}"/>
              </a:ext>
            </a:extLst>
          </p:cNvPr>
          <p:cNvSpPr txBox="1"/>
          <p:nvPr/>
        </p:nvSpPr>
        <p:spPr>
          <a:xfrm>
            <a:off x="9051397" y="6375944"/>
            <a:ext cx="2935419" cy="429156"/>
          </a:xfrm>
          <a:prstGeom prst="rect">
            <a:avLst/>
          </a:prstGeom>
          <a:noFill/>
        </p:spPr>
        <p:txBody>
          <a:bodyPr wrap="none" rtlCol="0">
            <a:spAutoFit/>
          </a:bodyPr>
          <a:lstStyle/>
          <a:p>
            <a:pPr marL="285750" indent="-285750">
              <a:lnSpc>
                <a:spcPct val="150000"/>
              </a:lnSpc>
              <a:buFont typeface="Arial" panose="020B0604020202020204" pitchFamily="34" charset="0"/>
              <a:buChar char="•"/>
            </a:pPr>
            <a:r>
              <a:rPr lang="zh-TW" altLang="en-US" sz="1600" dirty="0">
                <a:solidFill>
                  <a:schemeClr val="tx1">
                    <a:lumMod val="50000"/>
                    <a:lumOff val="50000"/>
                  </a:schemeClr>
                </a:solidFill>
                <a:latin typeface="Yuanti TC" panose="02010600040101010101" pitchFamily="2" charset="-120"/>
                <a:ea typeface="Yuanti TC" panose="02010600040101010101" pitchFamily="2" charset="-120"/>
              </a:rPr>
              <a:t>本計畫保留日期變更之權利</a:t>
            </a:r>
          </a:p>
        </p:txBody>
      </p:sp>
    </p:spTree>
    <p:extLst>
      <p:ext uri="{BB962C8B-B14F-4D97-AF65-F5344CB8AC3E}">
        <p14:creationId xmlns:p14="http://schemas.microsoft.com/office/powerpoint/2010/main" val="2815688635"/>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a:extLst>
              <a:ext uri="{FF2B5EF4-FFF2-40B4-BE49-F238E27FC236}">
                <a16:creationId xmlns="" xmlns:a16="http://schemas.microsoft.com/office/drawing/2014/main" id="{7B929EA4-5FA8-47B5-8ED8-409F26E663E9}"/>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Freeform 6">
            <a:extLst>
              <a:ext uri="{FF2B5EF4-FFF2-40B4-BE49-F238E27FC236}">
                <a16:creationId xmlns="" xmlns:a16="http://schemas.microsoft.com/office/drawing/2014/main" id="{DCD5E23F-271D-4DA4-8430-D1B4F359E82C}"/>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13" name="TextBox 28">
            <a:extLst>
              <a:ext uri="{FF2B5EF4-FFF2-40B4-BE49-F238E27FC236}">
                <a16:creationId xmlns="" xmlns:a16="http://schemas.microsoft.com/office/drawing/2014/main" id="{D2C7CC96-FFDB-43AE-8951-5B1CC414680A}"/>
              </a:ext>
            </a:extLst>
          </p:cNvPr>
          <p:cNvSpPr txBox="1"/>
          <p:nvPr/>
        </p:nvSpPr>
        <p:spPr>
          <a:xfrm>
            <a:off x="681253" y="275546"/>
            <a:ext cx="3106976"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計畫書審查</a:t>
            </a:r>
          </a:p>
        </p:txBody>
      </p:sp>
      <p:grpSp>
        <p:nvGrpSpPr>
          <p:cNvPr id="14" name="组合 13">
            <a:extLst>
              <a:ext uri="{FF2B5EF4-FFF2-40B4-BE49-F238E27FC236}">
                <a16:creationId xmlns="" xmlns:a16="http://schemas.microsoft.com/office/drawing/2014/main" id="{883FC378-486E-4CF2-95D3-83DDC4E3CA4B}"/>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15" name="组合 14">
              <a:extLst>
                <a:ext uri="{FF2B5EF4-FFF2-40B4-BE49-F238E27FC236}">
                  <a16:creationId xmlns="" xmlns:a16="http://schemas.microsoft.com/office/drawing/2014/main" id="{CC139D83-0964-417C-B371-A29F6D758721}"/>
                </a:ext>
              </a:extLst>
            </p:cNvPr>
            <p:cNvGrpSpPr/>
            <p:nvPr/>
          </p:nvGrpSpPr>
          <p:grpSpPr>
            <a:xfrm>
              <a:off x="848004" y="393400"/>
              <a:ext cx="406366" cy="418246"/>
              <a:chOff x="848005" y="369553"/>
              <a:chExt cx="406366" cy="418246"/>
            </a:xfrm>
          </p:grpSpPr>
          <p:sp>
            <p:nvSpPr>
              <p:cNvPr id="17" name="椭圆 16">
                <a:extLst>
                  <a:ext uri="{FF2B5EF4-FFF2-40B4-BE49-F238E27FC236}">
                    <a16:creationId xmlns="" xmlns:a16="http://schemas.microsoft.com/office/drawing/2014/main" id="{E22CC908-9EA9-4909-B5C3-92B833767CB6}"/>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C1C80369-4EB1-48E4-A0E5-E5CFC6D29AF1}"/>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椭圆 15">
              <a:extLst>
                <a:ext uri="{FF2B5EF4-FFF2-40B4-BE49-F238E27FC236}">
                  <a16:creationId xmlns="" xmlns:a16="http://schemas.microsoft.com/office/drawing/2014/main" id="{A568451F-4A61-44F5-84D1-3761031BE927}"/>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sp>
        <p:nvSpPr>
          <p:cNvPr id="9" name="矩形 8">
            <a:extLst>
              <a:ext uri="{FF2B5EF4-FFF2-40B4-BE49-F238E27FC236}">
                <a16:creationId xmlns="" xmlns:a16="http://schemas.microsoft.com/office/drawing/2014/main" id="{FFA1863A-2C19-904D-8DE4-816751BE4049}"/>
              </a:ext>
            </a:extLst>
          </p:cNvPr>
          <p:cNvSpPr/>
          <p:nvPr/>
        </p:nvSpPr>
        <p:spPr>
          <a:xfrm>
            <a:off x="2071571" y="1539314"/>
            <a:ext cx="9332686" cy="2862322"/>
          </a:xfrm>
          <a:prstGeom prst="rect">
            <a:avLst/>
          </a:prstGeom>
        </p:spPr>
        <p:txBody>
          <a:bodyPr wrap="square">
            <a:spAutoFit/>
          </a:bodyPr>
          <a:lstStyle/>
          <a:p>
            <a:pPr marL="342900" indent="-342900">
              <a:lnSpc>
                <a:spcPct val="150000"/>
              </a:lnSpc>
              <a:buFont typeface="Arial" panose="020B0604020202020204" pitchFamily="34" charset="0"/>
              <a:buChar char="•"/>
            </a:pP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申請計畫之學生須完成至少</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 2 </a:t>
            </a: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週（含）以上之「國際體驗計畫」之企劃書</a:t>
            </a:r>
          </a:p>
          <a:p>
            <a:pPr marL="342900" indent="-342900">
              <a:lnSpc>
                <a:spcPct val="150000"/>
              </a:lnSpc>
              <a:buFont typeface="Arial" panose="020B0604020202020204" pitchFamily="34" charset="0"/>
              <a:buChar char="•"/>
            </a:pP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「國際體驗書面計畫書」以組別提出接受審查</a:t>
            </a:r>
          </a:p>
          <a:p>
            <a:pPr marL="342900" indent="-342900">
              <a:lnSpc>
                <a:spcPct val="150000"/>
              </a:lnSpc>
              <a:buFont typeface="Arial" panose="020B0604020202020204" pitchFamily="34" charset="0"/>
              <a:buChar char="•"/>
            </a:pP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書面計畫內容注重完整度、學習性、可行性、獨特性</a:t>
            </a:r>
          </a:p>
          <a:p>
            <a:pPr marL="342900" indent="-342900">
              <a:lnSpc>
                <a:spcPct val="150000"/>
              </a:lnSpc>
              <a:buFont typeface="Arial" panose="020B0604020202020204" pitchFamily="34" charset="0"/>
              <a:buChar char="•"/>
            </a:pP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書面計畫擇其優進行口頭發表。</a:t>
            </a:r>
          </a:p>
          <a:p>
            <a:pPr marL="342900" indent="-342900">
              <a:lnSpc>
                <a:spcPct val="150000"/>
              </a:lnSpc>
              <a:buFont typeface="Arial" panose="020B0604020202020204" pitchFamily="34" charset="0"/>
              <a:buChar char="•"/>
            </a:pP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口頭發表擇其優進行最終面試，以確立遴選名單（選修相關</a:t>
            </a:r>
            <a:r>
              <a:rPr lang="zh-TW" altLang="zh-TW" sz="2000">
                <a:solidFill>
                  <a:schemeClr val="tx1">
                    <a:lumMod val="50000"/>
                    <a:lumOff val="50000"/>
                  </a:schemeClr>
                </a:solidFill>
                <a:latin typeface="Yuanti TC" panose="02010600040101010101" pitchFamily="2" charset="-120"/>
                <a:ea typeface="Yuanti TC" panose="02010600040101010101" pitchFamily="2" charset="-120"/>
              </a:rPr>
              <a:t>課程</a:t>
            </a:r>
            <a:r>
              <a:rPr lang="zh-TW" altLang="zh-TW" sz="2000" smtClean="0">
                <a:solidFill>
                  <a:schemeClr val="tx1">
                    <a:lumMod val="50000"/>
                    <a:lumOff val="50000"/>
                  </a:schemeClr>
                </a:solidFill>
                <a:latin typeface="Yuanti TC" panose="02010600040101010101" pitchFamily="2" charset="-120"/>
                <a:ea typeface="Yuanti TC" panose="02010600040101010101" pitchFamily="2" charset="-120"/>
              </a:rPr>
              <a:t>、團隊</a:t>
            </a: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合作狀況</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a:t>
            </a:r>
            <a:r>
              <a:rPr lang="zh-TW" altLang="zh-TW" sz="2000" dirty="0">
                <a:solidFill>
                  <a:schemeClr val="tx1">
                    <a:lumMod val="50000"/>
                    <a:lumOff val="50000"/>
                  </a:schemeClr>
                </a:solidFill>
                <a:latin typeface="Yuanti TC" panose="02010600040101010101" pitchFamily="2" charset="-120"/>
                <a:ea typeface="Yuanti TC" panose="02010600040101010101" pitchFamily="2" charset="-120"/>
              </a:rPr>
              <a:t>等，列為考量因素）</a:t>
            </a:r>
            <a:endParaRPr lang="zh-TW" altLang="en-US" sz="2000" dirty="0">
              <a:solidFill>
                <a:schemeClr val="tx1">
                  <a:lumMod val="50000"/>
                  <a:lumOff val="50000"/>
                </a:schemeClr>
              </a:solidFill>
              <a:latin typeface="Yuanti TC" panose="02010600040101010101" pitchFamily="2" charset="-120"/>
              <a:ea typeface="Yuanti TC" panose="02010600040101010101" pitchFamily="2" charset="-120"/>
            </a:endParaRPr>
          </a:p>
        </p:txBody>
      </p:sp>
      <p:grpSp>
        <p:nvGrpSpPr>
          <p:cNvPr id="10" name="群組 9">
            <a:extLst>
              <a:ext uri="{FF2B5EF4-FFF2-40B4-BE49-F238E27FC236}">
                <a16:creationId xmlns="" xmlns:a16="http://schemas.microsoft.com/office/drawing/2014/main" id="{83B8BF15-3AE7-C548-A5C8-4CA1B9F6726E}"/>
              </a:ext>
            </a:extLst>
          </p:cNvPr>
          <p:cNvGrpSpPr/>
          <p:nvPr/>
        </p:nvGrpSpPr>
        <p:grpSpPr>
          <a:xfrm>
            <a:off x="792305" y="4514401"/>
            <a:ext cx="1863810" cy="1994593"/>
            <a:chOff x="792304" y="1415439"/>
            <a:chExt cx="4759579" cy="5093556"/>
          </a:xfrm>
        </p:grpSpPr>
        <p:grpSp>
          <p:nvGrpSpPr>
            <p:cNvPr id="35" name="Group 44">
              <a:extLst>
                <a:ext uri="{FF2B5EF4-FFF2-40B4-BE49-F238E27FC236}">
                  <a16:creationId xmlns="" xmlns:a16="http://schemas.microsoft.com/office/drawing/2014/main" id="{57421F6F-42E0-3E44-A4A9-0AE32664FB70}"/>
                </a:ext>
              </a:extLst>
            </p:cNvPr>
            <p:cNvGrpSpPr/>
            <p:nvPr/>
          </p:nvGrpSpPr>
          <p:grpSpPr>
            <a:xfrm>
              <a:off x="2931339" y="2100886"/>
              <a:ext cx="807118" cy="906808"/>
              <a:chOff x="0" y="0"/>
              <a:chExt cx="807366" cy="906807"/>
            </a:xfrm>
          </p:grpSpPr>
          <p:sp>
            <p:nvSpPr>
              <p:cNvPr id="36" name="chenying0907 42">
                <a:extLst>
                  <a:ext uri="{FF2B5EF4-FFF2-40B4-BE49-F238E27FC236}">
                    <a16:creationId xmlns="" xmlns:a16="http://schemas.microsoft.com/office/drawing/2014/main" id="{1304F9F4-9A55-7746-A4B5-4E0468356BE8}"/>
                  </a:ext>
                </a:extLst>
              </p:cNvPr>
              <p:cNvSpPr/>
              <p:nvPr/>
            </p:nvSpPr>
            <p:spPr>
              <a:xfrm>
                <a:off x="-1" y="101600"/>
                <a:ext cx="792823" cy="805208"/>
              </a:xfrm>
              <a:custGeom>
                <a:avLst/>
                <a:gdLst/>
                <a:ahLst/>
                <a:cxnLst>
                  <a:cxn ang="0">
                    <a:pos x="wd2" y="hd2"/>
                  </a:cxn>
                  <a:cxn ang="5400000">
                    <a:pos x="wd2" y="hd2"/>
                  </a:cxn>
                  <a:cxn ang="10800000">
                    <a:pos x="wd2" y="hd2"/>
                  </a:cxn>
                  <a:cxn ang="16200000">
                    <a:pos x="wd2" y="hd2"/>
                  </a:cxn>
                </a:cxnLst>
                <a:rect l="0" t="0" r="r" b="b"/>
                <a:pathLst>
                  <a:path w="19846" h="19829" extrusionOk="0">
                    <a:moveTo>
                      <a:pt x="13770" y="824"/>
                    </a:moveTo>
                    <a:cubicBezTo>
                      <a:pt x="8089" y="-376"/>
                      <a:pt x="1804" y="-1265"/>
                      <a:pt x="353" y="5681"/>
                    </a:cubicBezTo>
                    <a:cubicBezTo>
                      <a:pt x="-441" y="9482"/>
                      <a:pt x="-115" y="16268"/>
                      <a:pt x="3660" y="18583"/>
                    </a:cubicBezTo>
                    <a:cubicBezTo>
                      <a:pt x="6516" y="20335"/>
                      <a:pt x="12966" y="20052"/>
                      <a:pt x="15977" y="18892"/>
                    </a:cubicBezTo>
                    <a:cubicBezTo>
                      <a:pt x="21159" y="16897"/>
                      <a:pt x="19879" y="11191"/>
                      <a:pt x="19174" y="6766"/>
                    </a:cubicBezTo>
                  </a:path>
                </a:pathLst>
              </a:custGeom>
              <a:noFill/>
              <a:ln w="38100" cap="flat">
                <a:solidFill>
                  <a:schemeClr val="accent2"/>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sp>
            <p:nvSpPr>
              <p:cNvPr id="37" name="chenying0907 43">
                <a:extLst>
                  <a:ext uri="{FF2B5EF4-FFF2-40B4-BE49-F238E27FC236}">
                    <a16:creationId xmlns="" xmlns:a16="http://schemas.microsoft.com/office/drawing/2014/main" id="{F54FF47C-6ED2-2C4C-A668-CED831255EA3}"/>
                  </a:ext>
                </a:extLst>
              </p:cNvPr>
              <p:cNvSpPr/>
              <p:nvPr/>
            </p:nvSpPr>
            <p:spPr>
              <a:xfrm>
                <a:off x="165100" y="-1"/>
                <a:ext cx="642267" cy="718972"/>
              </a:xfrm>
              <a:custGeom>
                <a:avLst/>
                <a:gdLst/>
                <a:ahLst/>
                <a:cxnLst>
                  <a:cxn ang="0">
                    <a:pos x="wd2" y="hd2"/>
                  </a:cxn>
                  <a:cxn ang="5400000">
                    <a:pos x="wd2" y="hd2"/>
                  </a:cxn>
                  <a:cxn ang="10800000">
                    <a:pos x="wd2" y="hd2"/>
                  </a:cxn>
                  <a:cxn ang="16200000">
                    <a:pos x="wd2" y="hd2"/>
                  </a:cxn>
                </a:cxnLst>
                <a:rect l="0" t="0" r="r" b="b"/>
                <a:pathLst>
                  <a:path w="21521" h="21116" extrusionOk="0">
                    <a:moveTo>
                      <a:pt x="21521" y="13"/>
                    </a:moveTo>
                    <a:cubicBezTo>
                      <a:pt x="21600" y="-484"/>
                      <a:pt x="8558" y="13479"/>
                      <a:pt x="8933" y="13772"/>
                    </a:cubicBezTo>
                    <a:cubicBezTo>
                      <a:pt x="6785" y="12126"/>
                      <a:pt x="2898" y="10471"/>
                      <a:pt x="0" y="10120"/>
                    </a:cubicBezTo>
                    <a:cubicBezTo>
                      <a:pt x="1254" y="12620"/>
                      <a:pt x="2166" y="14279"/>
                      <a:pt x="4430" y="16128"/>
                    </a:cubicBezTo>
                    <a:cubicBezTo>
                      <a:pt x="4883" y="16498"/>
                      <a:pt x="10336" y="20581"/>
                      <a:pt x="9763" y="21116"/>
                    </a:cubicBezTo>
                    <a:cubicBezTo>
                      <a:pt x="14957" y="16270"/>
                      <a:pt x="20402" y="7017"/>
                      <a:pt x="21521" y="13"/>
                    </a:cubicBezTo>
                    <a:close/>
                  </a:path>
                </a:pathLst>
              </a:custGeom>
              <a:solidFill>
                <a:schemeClr val="accent2"/>
              </a:solidFill>
              <a:ln w="38100" cap="flat">
                <a:solidFill>
                  <a:schemeClr val="accent2"/>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grpSp>
        <p:grpSp>
          <p:nvGrpSpPr>
            <p:cNvPr id="38" name="组 47">
              <a:extLst>
                <a:ext uri="{FF2B5EF4-FFF2-40B4-BE49-F238E27FC236}">
                  <a16:creationId xmlns="" xmlns:a16="http://schemas.microsoft.com/office/drawing/2014/main" id="{94198322-47A3-114B-8044-7F9AA31C7D28}"/>
                </a:ext>
              </a:extLst>
            </p:cNvPr>
            <p:cNvGrpSpPr/>
            <p:nvPr/>
          </p:nvGrpSpPr>
          <p:grpSpPr>
            <a:xfrm>
              <a:off x="792304" y="1415439"/>
              <a:ext cx="4759579" cy="5093556"/>
              <a:chOff x="829100" y="2206816"/>
              <a:chExt cx="4556482" cy="4874704"/>
            </a:xfrm>
          </p:grpSpPr>
          <p:grpSp>
            <p:nvGrpSpPr>
              <p:cNvPr id="39" name="Group 32">
                <a:extLst>
                  <a:ext uri="{FF2B5EF4-FFF2-40B4-BE49-F238E27FC236}">
                    <a16:creationId xmlns="" xmlns:a16="http://schemas.microsoft.com/office/drawing/2014/main" id="{E5EF34D9-2BE3-934E-85EE-3873ED456529}"/>
                  </a:ext>
                </a:extLst>
              </p:cNvPr>
              <p:cNvGrpSpPr/>
              <p:nvPr/>
            </p:nvGrpSpPr>
            <p:grpSpPr>
              <a:xfrm rot="20904357">
                <a:off x="829100" y="2206816"/>
                <a:ext cx="4556482" cy="4874704"/>
                <a:chOff x="88900" y="0"/>
                <a:chExt cx="2639505" cy="2823847"/>
              </a:xfrm>
            </p:grpSpPr>
            <p:sp>
              <p:nvSpPr>
                <p:cNvPr id="46" name="chenying0907 29">
                  <a:extLst>
                    <a:ext uri="{FF2B5EF4-FFF2-40B4-BE49-F238E27FC236}">
                      <a16:creationId xmlns="" xmlns:a16="http://schemas.microsoft.com/office/drawing/2014/main" id="{E388D1B9-A895-7745-BFCC-B6207B0968C7}"/>
                    </a:ext>
                  </a:extLst>
                </p:cNvPr>
                <p:cNvSpPr/>
                <p:nvPr/>
              </p:nvSpPr>
              <p:spPr>
                <a:xfrm>
                  <a:off x="355600" y="0"/>
                  <a:ext cx="2372805" cy="2607215"/>
                </a:xfrm>
                <a:custGeom>
                  <a:avLst/>
                  <a:gdLst/>
                  <a:ahLst/>
                  <a:cxnLst>
                    <a:cxn ang="0">
                      <a:pos x="wd2" y="hd2"/>
                    </a:cxn>
                    <a:cxn ang="5400000">
                      <a:pos x="wd2" y="hd2"/>
                    </a:cxn>
                    <a:cxn ang="10800000">
                      <a:pos x="wd2" y="hd2"/>
                    </a:cxn>
                    <a:cxn ang="16200000">
                      <a:pos x="wd2" y="hd2"/>
                    </a:cxn>
                  </a:cxnLst>
                  <a:rect l="0" t="0" r="r" b="b"/>
                  <a:pathLst>
                    <a:path w="21600" h="21600" extrusionOk="0">
                      <a:moveTo>
                        <a:pt x="15178" y="0"/>
                      </a:moveTo>
                      <a:cubicBezTo>
                        <a:pt x="15283" y="360"/>
                        <a:pt x="1413" y="2588"/>
                        <a:pt x="0" y="2538"/>
                      </a:cubicBezTo>
                      <a:cubicBezTo>
                        <a:pt x="1189" y="8871"/>
                        <a:pt x="2988" y="15292"/>
                        <a:pt x="4463" y="21600"/>
                      </a:cubicBezTo>
                      <a:cubicBezTo>
                        <a:pt x="10160" y="21478"/>
                        <a:pt x="15941" y="19429"/>
                        <a:pt x="21600" y="18751"/>
                      </a:cubicBezTo>
                      <a:cubicBezTo>
                        <a:pt x="21453" y="15310"/>
                        <a:pt x="18621" y="11919"/>
                        <a:pt x="17450" y="8748"/>
                      </a:cubicBezTo>
                      <a:cubicBezTo>
                        <a:pt x="16397" y="5895"/>
                        <a:pt x="16019" y="2887"/>
                        <a:pt x="15178" y="0"/>
                      </a:cubicBezTo>
                      <a:close/>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sp>
              <p:nvSpPr>
                <p:cNvPr id="47" name="chenying0907 30">
                  <a:extLst>
                    <a:ext uri="{FF2B5EF4-FFF2-40B4-BE49-F238E27FC236}">
                      <a16:creationId xmlns="" xmlns:a16="http://schemas.microsoft.com/office/drawing/2014/main" id="{475F342F-6556-0742-9032-4C1B159C5F63}"/>
                    </a:ext>
                  </a:extLst>
                </p:cNvPr>
                <p:cNvSpPr/>
                <p:nvPr/>
              </p:nvSpPr>
              <p:spPr>
                <a:xfrm>
                  <a:off x="88900" y="508000"/>
                  <a:ext cx="2533719" cy="2315847"/>
                </a:xfrm>
                <a:custGeom>
                  <a:avLst/>
                  <a:gdLst/>
                  <a:ahLst/>
                  <a:cxnLst>
                    <a:cxn ang="0">
                      <a:pos x="wd2" y="hd2"/>
                    </a:cxn>
                    <a:cxn ang="5400000">
                      <a:pos x="wd2" y="hd2"/>
                    </a:cxn>
                    <a:cxn ang="10800000">
                      <a:pos x="wd2" y="hd2"/>
                    </a:cxn>
                    <a:cxn ang="16200000">
                      <a:pos x="wd2" y="hd2"/>
                    </a:cxn>
                  </a:cxnLst>
                  <a:rect l="0" t="0" r="r" b="b"/>
                  <a:pathLst>
                    <a:path w="21600" h="21600" extrusionOk="0">
                      <a:moveTo>
                        <a:pt x="2405" y="0"/>
                      </a:moveTo>
                      <a:lnTo>
                        <a:pt x="0" y="702"/>
                      </a:lnTo>
                      <a:cubicBezTo>
                        <a:pt x="1804" y="5235"/>
                        <a:pt x="3615" y="14498"/>
                        <a:pt x="4997" y="21600"/>
                      </a:cubicBezTo>
                      <a:cubicBezTo>
                        <a:pt x="10332" y="21463"/>
                        <a:pt x="16300" y="19156"/>
                        <a:pt x="21600" y="18393"/>
                      </a:cubicBezTo>
                      <a:lnTo>
                        <a:pt x="20804" y="16702"/>
                      </a:ln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defRPr sz="3000">
                      <a:solidFill>
                        <a:srgbClr val="FFFFFF"/>
                      </a:solidFill>
                      <a:effectLst>
                        <a:outerShdw blurRad="38100" dist="12700" dir="5400000">
                          <a:srgbClr val="000000">
                            <a:alpha val="50000"/>
                          </a:srgbClr>
                        </a:outerShdw>
                      </a:effectLst>
                    </a:defRPr>
                  </a:pPr>
                  <a:endParaRPr sz="3999" dirty="0"/>
                </a:p>
              </p:txBody>
            </p:sp>
          </p:grpSp>
          <p:sp>
            <p:nvSpPr>
              <p:cNvPr id="40" name="任意形状 41">
                <a:extLst>
                  <a:ext uri="{FF2B5EF4-FFF2-40B4-BE49-F238E27FC236}">
                    <a16:creationId xmlns="" xmlns:a16="http://schemas.microsoft.com/office/drawing/2014/main" id="{CEE9D292-FAA6-C947-A05B-114598D243FB}"/>
                  </a:ext>
                </a:extLst>
              </p:cNvPr>
              <p:cNvSpPr/>
              <p:nvPr/>
            </p:nvSpPr>
            <p:spPr>
              <a:xfrm>
                <a:off x="1723292" y="3446585"/>
                <a:ext cx="949570" cy="299210"/>
              </a:xfrm>
              <a:custGeom>
                <a:avLst/>
                <a:gdLst>
                  <a:gd name="connsiteX0" fmla="*/ 0 w 949570"/>
                  <a:gd name="connsiteY0" fmla="*/ 281353 h 299210"/>
                  <a:gd name="connsiteX1" fmla="*/ 70339 w 949570"/>
                  <a:gd name="connsiteY1" fmla="*/ 298938 h 299210"/>
                  <a:gd name="connsiteX2" fmla="*/ 228600 w 949570"/>
                  <a:gd name="connsiteY2" fmla="*/ 246184 h 299210"/>
                  <a:gd name="connsiteX3" fmla="*/ 509954 w 949570"/>
                  <a:gd name="connsiteY3" fmla="*/ 193430 h 299210"/>
                  <a:gd name="connsiteX4" fmla="*/ 703385 w 949570"/>
                  <a:gd name="connsiteY4" fmla="*/ 123092 h 299210"/>
                  <a:gd name="connsiteX5" fmla="*/ 773723 w 949570"/>
                  <a:gd name="connsiteY5" fmla="*/ 87923 h 299210"/>
                  <a:gd name="connsiteX6" fmla="*/ 879231 w 949570"/>
                  <a:gd name="connsiteY6" fmla="*/ 52753 h 299210"/>
                  <a:gd name="connsiteX7" fmla="*/ 931985 w 949570"/>
                  <a:gd name="connsiteY7" fmla="*/ 35169 h 299210"/>
                  <a:gd name="connsiteX8" fmla="*/ 949570 w 949570"/>
                  <a:gd name="connsiteY8" fmla="*/ 0 h 299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9570" h="299210">
                    <a:moveTo>
                      <a:pt x="0" y="281353"/>
                    </a:moveTo>
                    <a:cubicBezTo>
                      <a:pt x="23446" y="287215"/>
                      <a:pt x="46291" y="301343"/>
                      <a:pt x="70339" y="298938"/>
                    </a:cubicBezTo>
                    <a:cubicBezTo>
                      <a:pt x="202234" y="285749"/>
                      <a:pt x="136276" y="261571"/>
                      <a:pt x="228600" y="246184"/>
                    </a:cubicBezTo>
                    <a:cubicBezTo>
                      <a:pt x="309104" y="232767"/>
                      <a:pt x="422748" y="219592"/>
                      <a:pt x="509954" y="193430"/>
                    </a:cubicBezTo>
                    <a:cubicBezTo>
                      <a:pt x="569940" y="175434"/>
                      <a:pt x="645300" y="148908"/>
                      <a:pt x="703385" y="123092"/>
                    </a:cubicBezTo>
                    <a:cubicBezTo>
                      <a:pt x="727339" y="112446"/>
                      <a:pt x="749384" y="97658"/>
                      <a:pt x="773723" y="87923"/>
                    </a:cubicBezTo>
                    <a:cubicBezTo>
                      <a:pt x="808143" y="74155"/>
                      <a:pt x="844062" y="64476"/>
                      <a:pt x="879231" y="52753"/>
                    </a:cubicBezTo>
                    <a:cubicBezTo>
                      <a:pt x="896816" y="46891"/>
                      <a:pt x="923695" y="51748"/>
                      <a:pt x="931985" y="35169"/>
                    </a:cubicBezTo>
                    <a:lnTo>
                      <a:pt x="949570" y="0"/>
                    </a:ln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1" name="任意形状 42">
                <a:extLst>
                  <a:ext uri="{FF2B5EF4-FFF2-40B4-BE49-F238E27FC236}">
                    <a16:creationId xmlns="" xmlns:a16="http://schemas.microsoft.com/office/drawing/2014/main" id="{4DEEE0BE-F7A6-E345-A31C-BFE1B5F059D5}"/>
                  </a:ext>
                </a:extLst>
              </p:cNvPr>
              <p:cNvSpPr/>
              <p:nvPr/>
            </p:nvSpPr>
            <p:spPr>
              <a:xfrm>
                <a:off x="1969477" y="4149969"/>
                <a:ext cx="351692" cy="123093"/>
              </a:xfrm>
              <a:custGeom>
                <a:avLst/>
                <a:gdLst>
                  <a:gd name="connsiteX0" fmla="*/ 0 w 351692"/>
                  <a:gd name="connsiteY0" fmla="*/ 123093 h 123093"/>
                  <a:gd name="connsiteX1" fmla="*/ 140677 w 351692"/>
                  <a:gd name="connsiteY1" fmla="*/ 87923 h 123093"/>
                  <a:gd name="connsiteX2" fmla="*/ 193431 w 351692"/>
                  <a:gd name="connsiteY2" fmla="*/ 70339 h 123093"/>
                  <a:gd name="connsiteX3" fmla="*/ 281354 w 351692"/>
                  <a:gd name="connsiteY3" fmla="*/ 52754 h 123093"/>
                  <a:gd name="connsiteX4" fmla="*/ 351692 w 351692"/>
                  <a:gd name="connsiteY4" fmla="*/ 0 h 123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692" h="123093">
                    <a:moveTo>
                      <a:pt x="0" y="123093"/>
                    </a:moveTo>
                    <a:cubicBezTo>
                      <a:pt x="46892" y="111370"/>
                      <a:pt x="94822" y="103208"/>
                      <a:pt x="140677" y="87923"/>
                    </a:cubicBezTo>
                    <a:cubicBezTo>
                      <a:pt x="158262" y="82062"/>
                      <a:pt x="175449" y="74835"/>
                      <a:pt x="193431" y="70339"/>
                    </a:cubicBezTo>
                    <a:cubicBezTo>
                      <a:pt x="222427" y="63090"/>
                      <a:pt x="252046" y="58616"/>
                      <a:pt x="281354" y="52754"/>
                    </a:cubicBezTo>
                    <a:cubicBezTo>
                      <a:pt x="341005" y="12987"/>
                      <a:pt x="319164" y="32529"/>
                      <a:pt x="351692" y="0"/>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2" name="任意形状 43">
                <a:extLst>
                  <a:ext uri="{FF2B5EF4-FFF2-40B4-BE49-F238E27FC236}">
                    <a16:creationId xmlns="" xmlns:a16="http://schemas.microsoft.com/office/drawing/2014/main" id="{2F87BFF8-00DA-6642-8B39-8B87CB009634}"/>
                  </a:ext>
                </a:extLst>
              </p:cNvPr>
              <p:cNvSpPr/>
              <p:nvPr/>
            </p:nvSpPr>
            <p:spPr>
              <a:xfrm>
                <a:off x="2514600" y="4026314"/>
                <a:ext cx="404446" cy="141240"/>
              </a:xfrm>
              <a:custGeom>
                <a:avLst/>
                <a:gdLst>
                  <a:gd name="connsiteX0" fmla="*/ 0 w 404446"/>
                  <a:gd name="connsiteY0" fmla="*/ 141240 h 141240"/>
                  <a:gd name="connsiteX1" fmla="*/ 87923 w 404446"/>
                  <a:gd name="connsiteY1" fmla="*/ 88486 h 141240"/>
                  <a:gd name="connsiteX2" fmla="*/ 158262 w 404446"/>
                  <a:gd name="connsiteY2" fmla="*/ 70901 h 141240"/>
                  <a:gd name="connsiteX3" fmla="*/ 211015 w 404446"/>
                  <a:gd name="connsiteY3" fmla="*/ 53317 h 141240"/>
                  <a:gd name="connsiteX4" fmla="*/ 281354 w 404446"/>
                  <a:gd name="connsiteY4" fmla="*/ 35732 h 141240"/>
                  <a:gd name="connsiteX5" fmla="*/ 404446 w 404446"/>
                  <a:gd name="connsiteY5" fmla="*/ 563 h 1412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4446" h="141240">
                    <a:moveTo>
                      <a:pt x="0" y="141240"/>
                    </a:moveTo>
                    <a:cubicBezTo>
                      <a:pt x="29308" y="123655"/>
                      <a:pt x="56690" y="102367"/>
                      <a:pt x="87923" y="88486"/>
                    </a:cubicBezTo>
                    <a:cubicBezTo>
                      <a:pt x="110008" y="78670"/>
                      <a:pt x="135024" y="77540"/>
                      <a:pt x="158262" y="70901"/>
                    </a:cubicBezTo>
                    <a:cubicBezTo>
                      <a:pt x="176084" y="65809"/>
                      <a:pt x="193193" y="58409"/>
                      <a:pt x="211015" y="53317"/>
                    </a:cubicBezTo>
                    <a:cubicBezTo>
                      <a:pt x="234253" y="46678"/>
                      <a:pt x="258725" y="44218"/>
                      <a:pt x="281354" y="35732"/>
                    </a:cubicBezTo>
                    <a:cubicBezTo>
                      <a:pt x="396109" y="-7301"/>
                      <a:pt x="306234" y="563"/>
                      <a:pt x="404446" y="563"/>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3" name="任意形状 44">
                <a:extLst>
                  <a:ext uri="{FF2B5EF4-FFF2-40B4-BE49-F238E27FC236}">
                    <a16:creationId xmlns="" xmlns:a16="http://schemas.microsoft.com/office/drawing/2014/main" id="{3D74B59B-14DC-334D-BAA1-3ACCAA3A51A9}"/>
                  </a:ext>
                </a:extLst>
              </p:cNvPr>
              <p:cNvSpPr/>
              <p:nvPr/>
            </p:nvSpPr>
            <p:spPr>
              <a:xfrm>
                <a:off x="3112477" y="3621846"/>
                <a:ext cx="844061" cy="369862"/>
              </a:xfrm>
              <a:custGeom>
                <a:avLst/>
                <a:gdLst>
                  <a:gd name="connsiteX0" fmla="*/ 0 w 844061"/>
                  <a:gd name="connsiteY0" fmla="*/ 369862 h 369862"/>
                  <a:gd name="connsiteX1" fmla="*/ 158261 w 844061"/>
                  <a:gd name="connsiteY1" fmla="*/ 317108 h 369862"/>
                  <a:gd name="connsiteX2" fmla="*/ 298938 w 844061"/>
                  <a:gd name="connsiteY2" fmla="*/ 264354 h 369862"/>
                  <a:gd name="connsiteX3" fmla="*/ 369277 w 844061"/>
                  <a:gd name="connsiteY3" fmla="*/ 211600 h 369862"/>
                  <a:gd name="connsiteX4" fmla="*/ 474785 w 844061"/>
                  <a:gd name="connsiteY4" fmla="*/ 176431 h 369862"/>
                  <a:gd name="connsiteX5" fmla="*/ 597877 w 844061"/>
                  <a:gd name="connsiteY5" fmla="*/ 106092 h 369862"/>
                  <a:gd name="connsiteX6" fmla="*/ 703385 w 844061"/>
                  <a:gd name="connsiteY6" fmla="*/ 53339 h 369862"/>
                  <a:gd name="connsiteX7" fmla="*/ 738554 w 844061"/>
                  <a:gd name="connsiteY7" fmla="*/ 18169 h 369862"/>
                  <a:gd name="connsiteX8" fmla="*/ 844061 w 844061"/>
                  <a:gd name="connsiteY8" fmla="*/ 585 h 36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4061" h="369862">
                    <a:moveTo>
                      <a:pt x="0" y="369862"/>
                    </a:moveTo>
                    <a:cubicBezTo>
                      <a:pt x="148214" y="340219"/>
                      <a:pt x="30856" y="371710"/>
                      <a:pt x="158261" y="317108"/>
                    </a:cubicBezTo>
                    <a:cubicBezTo>
                      <a:pt x="227354" y="287496"/>
                      <a:pt x="216975" y="309889"/>
                      <a:pt x="298938" y="264354"/>
                    </a:cubicBezTo>
                    <a:cubicBezTo>
                      <a:pt x="324558" y="250121"/>
                      <a:pt x="343063" y="224707"/>
                      <a:pt x="369277" y="211600"/>
                    </a:cubicBezTo>
                    <a:cubicBezTo>
                      <a:pt x="402435" y="195021"/>
                      <a:pt x="474785" y="176431"/>
                      <a:pt x="474785" y="176431"/>
                    </a:cubicBezTo>
                    <a:cubicBezTo>
                      <a:pt x="644861" y="48873"/>
                      <a:pt x="463618" y="173222"/>
                      <a:pt x="597877" y="106092"/>
                    </a:cubicBezTo>
                    <a:cubicBezTo>
                      <a:pt x="734223" y="37919"/>
                      <a:pt x="570793" y="97535"/>
                      <a:pt x="703385" y="53339"/>
                    </a:cubicBezTo>
                    <a:cubicBezTo>
                      <a:pt x="715108" y="41616"/>
                      <a:pt x="724338" y="26699"/>
                      <a:pt x="738554" y="18169"/>
                    </a:cubicBezTo>
                    <a:cubicBezTo>
                      <a:pt x="777128" y="-4975"/>
                      <a:pt x="802050" y="585"/>
                      <a:pt x="844061" y="585"/>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4" name="任意形状 45">
                <a:extLst>
                  <a:ext uri="{FF2B5EF4-FFF2-40B4-BE49-F238E27FC236}">
                    <a16:creationId xmlns="" xmlns:a16="http://schemas.microsoft.com/office/drawing/2014/main" id="{68E8A1B6-4606-7A4F-9403-1949DAD829BD}"/>
                  </a:ext>
                </a:extLst>
              </p:cNvPr>
              <p:cNvSpPr/>
              <p:nvPr/>
            </p:nvSpPr>
            <p:spPr>
              <a:xfrm>
                <a:off x="2233246" y="4149969"/>
                <a:ext cx="2039816" cy="756139"/>
              </a:xfrm>
              <a:custGeom>
                <a:avLst/>
                <a:gdLst>
                  <a:gd name="connsiteX0" fmla="*/ 0 w 2039816"/>
                  <a:gd name="connsiteY0" fmla="*/ 756139 h 756139"/>
                  <a:gd name="connsiteX1" fmla="*/ 105508 w 2039816"/>
                  <a:gd name="connsiteY1" fmla="*/ 738554 h 756139"/>
                  <a:gd name="connsiteX2" fmla="*/ 158262 w 2039816"/>
                  <a:gd name="connsiteY2" fmla="*/ 703385 h 756139"/>
                  <a:gd name="connsiteX3" fmla="*/ 281354 w 2039816"/>
                  <a:gd name="connsiteY3" fmla="*/ 650631 h 756139"/>
                  <a:gd name="connsiteX4" fmla="*/ 386862 w 2039816"/>
                  <a:gd name="connsiteY4" fmla="*/ 615462 h 756139"/>
                  <a:gd name="connsiteX5" fmla="*/ 527539 w 2039816"/>
                  <a:gd name="connsiteY5" fmla="*/ 562708 h 756139"/>
                  <a:gd name="connsiteX6" fmla="*/ 650631 w 2039816"/>
                  <a:gd name="connsiteY6" fmla="*/ 527539 h 756139"/>
                  <a:gd name="connsiteX7" fmla="*/ 720969 w 2039816"/>
                  <a:gd name="connsiteY7" fmla="*/ 492369 h 756139"/>
                  <a:gd name="connsiteX8" fmla="*/ 773723 w 2039816"/>
                  <a:gd name="connsiteY8" fmla="*/ 474785 h 756139"/>
                  <a:gd name="connsiteX9" fmla="*/ 861646 w 2039816"/>
                  <a:gd name="connsiteY9" fmla="*/ 439616 h 756139"/>
                  <a:gd name="connsiteX10" fmla="*/ 1019908 w 2039816"/>
                  <a:gd name="connsiteY10" fmla="*/ 369277 h 756139"/>
                  <a:gd name="connsiteX11" fmla="*/ 1160585 w 2039816"/>
                  <a:gd name="connsiteY11" fmla="*/ 334108 h 756139"/>
                  <a:gd name="connsiteX12" fmla="*/ 1248508 w 2039816"/>
                  <a:gd name="connsiteY12" fmla="*/ 298939 h 756139"/>
                  <a:gd name="connsiteX13" fmla="*/ 1301262 w 2039816"/>
                  <a:gd name="connsiteY13" fmla="*/ 281354 h 756139"/>
                  <a:gd name="connsiteX14" fmla="*/ 1371600 w 2039816"/>
                  <a:gd name="connsiteY14" fmla="*/ 228600 h 756139"/>
                  <a:gd name="connsiteX15" fmla="*/ 1441939 w 2039816"/>
                  <a:gd name="connsiteY15" fmla="*/ 211016 h 756139"/>
                  <a:gd name="connsiteX16" fmla="*/ 1529862 w 2039816"/>
                  <a:gd name="connsiteY16" fmla="*/ 175846 h 756139"/>
                  <a:gd name="connsiteX17" fmla="*/ 1670539 w 2039816"/>
                  <a:gd name="connsiteY17" fmla="*/ 123093 h 756139"/>
                  <a:gd name="connsiteX18" fmla="*/ 1723292 w 2039816"/>
                  <a:gd name="connsiteY18" fmla="*/ 87923 h 756139"/>
                  <a:gd name="connsiteX19" fmla="*/ 1776046 w 2039816"/>
                  <a:gd name="connsiteY19" fmla="*/ 70339 h 756139"/>
                  <a:gd name="connsiteX20" fmla="*/ 1951892 w 2039816"/>
                  <a:gd name="connsiteY20" fmla="*/ 35169 h 756139"/>
                  <a:gd name="connsiteX21" fmla="*/ 2039816 w 2039816"/>
                  <a:gd name="connsiteY21" fmla="*/ 0 h 75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039816" h="756139">
                    <a:moveTo>
                      <a:pt x="0" y="756139"/>
                    </a:moveTo>
                    <a:cubicBezTo>
                      <a:pt x="35169" y="750277"/>
                      <a:pt x="71683" y="749829"/>
                      <a:pt x="105508" y="738554"/>
                    </a:cubicBezTo>
                    <a:cubicBezTo>
                      <a:pt x="125558" y="731871"/>
                      <a:pt x="139359" y="712836"/>
                      <a:pt x="158262" y="703385"/>
                    </a:cubicBezTo>
                    <a:cubicBezTo>
                      <a:pt x="198189" y="683421"/>
                      <a:pt x="239689" y="666656"/>
                      <a:pt x="281354" y="650631"/>
                    </a:cubicBezTo>
                    <a:cubicBezTo>
                      <a:pt x="315955" y="637323"/>
                      <a:pt x="351950" y="627931"/>
                      <a:pt x="386862" y="615462"/>
                    </a:cubicBezTo>
                    <a:cubicBezTo>
                      <a:pt x="434025" y="598618"/>
                      <a:pt x="480028" y="578545"/>
                      <a:pt x="527539" y="562708"/>
                    </a:cubicBezTo>
                    <a:cubicBezTo>
                      <a:pt x="568022" y="549214"/>
                      <a:pt x="610528" y="542122"/>
                      <a:pt x="650631" y="527539"/>
                    </a:cubicBezTo>
                    <a:cubicBezTo>
                      <a:pt x="675266" y="518581"/>
                      <a:pt x="696875" y="502695"/>
                      <a:pt x="720969" y="492369"/>
                    </a:cubicBezTo>
                    <a:cubicBezTo>
                      <a:pt x="738006" y="485067"/>
                      <a:pt x="756367" y="481293"/>
                      <a:pt x="773723" y="474785"/>
                    </a:cubicBezTo>
                    <a:cubicBezTo>
                      <a:pt x="803279" y="463702"/>
                      <a:pt x="832801" y="452436"/>
                      <a:pt x="861646" y="439616"/>
                    </a:cubicBezTo>
                    <a:cubicBezTo>
                      <a:pt x="937337" y="405975"/>
                      <a:pt x="935198" y="395342"/>
                      <a:pt x="1019908" y="369277"/>
                    </a:cubicBezTo>
                    <a:cubicBezTo>
                      <a:pt x="1066106" y="355062"/>
                      <a:pt x="1114387" y="348323"/>
                      <a:pt x="1160585" y="334108"/>
                    </a:cubicBezTo>
                    <a:cubicBezTo>
                      <a:pt x="1190754" y="324825"/>
                      <a:pt x="1218952" y="310022"/>
                      <a:pt x="1248508" y="298939"/>
                    </a:cubicBezTo>
                    <a:cubicBezTo>
                      <a:pt x="1265864" y="292431"/>
                      <a:pt x="1283677" y="287216"/>
                      <a:pt x="1301262" y="281354"/>
                    </a:cubicBezTo>
                    <a:cubicBezTo>
                      <a:pt x="1324708" y="263769"/>
                      <a:pt x="1345386" y="241707"/>
                      <a:pt x="1371600" y="228600"/>
                    </a:cubicBezTo>
                    <a:cubicBezTo>
                      <a:pt x="1393216" y="217792"/>
                      <a:pt x="1419011" y="218659"/>
                      <a:pt x="1441939" y="211016"/>
                    </a:cubicBezTo>
                    <a:cubicBezTo>
                      <a:pt x="1471885" y="201034"/>
                      <a:pt x="1501629" y="189963"/>
                      <a:pt x="1529862" y="175846"/>
                    </a:cubicBezTo>
                    <a:cubicBezTo>
                      <a:pt x="1650604" y="115475"/>
                      <a:pt x="1500912" y="157017"/>
                      <a:pt x="1670539" y="123093"/>
                    </a:cubicBezTo>
                    <a:cubicBezTo>
                      <a:pt x="1688123" y="111370"/>
                      <a:pt x="1704389" y="97374"/>
                      <a:pt x="1723292" y="87923"/>
                    </a:cubicBezTo>
                    <a:cubicBezTo>
                      <a:pt x="1739871" y="79633"/>
                      <a:pt x="1758223" y="75431"/>
                      <a:pt x="1776046" y="70339"/>
                    </a:cubicBezTo>
                    <a:cubicBezTo>
                      <a:pt x="1898674" y="35303"/>
                      <a:pt x="1796434" y="69715"/>
                      <a:pt x="1951892" y="35169"/>
                    </a:cubicBezTo>
                    <a:cubicBezTo>
                      <a:pt x="1991008" y="26477"/>
                      <a:pt x="2006504" y="16656"/>
                      <a:pt x="2039816" y="0"/>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sp>
            <p:nvSpPr>
              <p:cNvPr id="45" name="任意形状 46">
                <a:extLst>
                  <a:ext uri="{FF2B5EF4-FFF2-40B4-BE49-F238E27FC236}">
                    <a16:creationId xmlns="" xmlns:a16="http://schemas.microsoft.com/office/drawing/2014/main" id="{C2F62E2C-ACF2-6B49-9F6A-6250B1045536}"/>
                  </a:ext>
                </a:extLst>
              </p:cNvPr>
              <p:cNvSpPr/>
              <p:nvPr/>
            </p:nvSpPr>
            <p:spPr>
              <a:xfrm>
                <a:off x="2567354" y="4730194"/>
                <a:ext cx="1881554" cy="650698"/>
              </a:xfrm>
              <a:custGeom>
                <a:avLst/>
                <a:gdLst>
                  <a:gd name="connsiteX0" fmla="*/ 0 w 1881554"/>
                  <a:gd name="connsiteY0" fmla="*/ 650698 h 650698"/>
                  <a:gd name="connsiteX1" fmla="*/ 105508 w 1881554"/>
                  <a:gd name="connsiteY1" fmla="*/ 615529 h 650698"/>
                  <a:gd name="connsiteX2" fmla="*/ 351692 w 1881554"/>
                  <a:gd name="connsiteY2" fmla="*/ 545191 h 650698"/>
                  <a:gd name="connsiteX3" fmla="*/ 703384 w 1881554"/>
                  <a:gd name="connsiteY3" fmla="*/ 422098 h 650698"/>
                  <a:gd name="connsiteX4" fmla="*/ 879231 w 1881554"/>
                  <a:gd name="connsiteY4" fmla="*/ 386929 h 650698"/>
                  <a:gd name="connsiteX5" fmla="*/ 984738 w 1881554"/>
                  <a:gd name="connsiteY5" fmla="*/ 369344 h 650698"/>
                  <a:gd name="connsiteX6" fmla="*/ 1213338 w 1881554"/>
                  <a:gd name="connsiteY6" fmla="*/ 316591 h 650698"/>
                  <a:gd name="connsiteX7" fmla="*/ 1266092 w 1881554"/>
                  <a:gd name="connsiteY7" fmla="*/ 263837 h 650698"/>
                  <a:gd name="connsiteX8" fmla="*/ 1336431 w 1881554"/>
                  <a:gd name="connsiteY8" fmla="*/ 246252 h 650698"/>
                  <a:gd name="connsiteX9" fmla="*/ 1389184 w 1881554"/>
                  <a:gd name="connsiteY9" fmla="*/ 228668 h 650698"/>
                  <a:gd name="connsiteX10" fmla="*/ 1441938 w 1881554"/>
                  <a:gd name="connsiteY10" fmla="*/ 175914 h 650698"/>
                  <a:gd name="connsiteX11" fmla="*/ 1582615 w 1881554"/>
                  <a:gd name="connsiteY11" fmla="*/ 140744 h 650698"/>
                  <a:gd name="connsiteX12" fmla="*/ 1635369 w 1881554"/>
                  <a:gd name="connsiteY12" fmla="*/ 87991 h 650698"/>
                  <a:gd name="connsiteX13" fmla="*/ 1811215 w 1881554"/>
                  <a:gd name="connsiteY13" fmla="*/ 35237 h 650698"/>
                  <a:gd name="connsiteX14" fmla="*/ 1881554 w 1881554"/>
                  <a:gd name="connsiteY14" fmla="*/ 68 h 65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81554" h="650698">
                    <a:moveTo>
                      <a:pt x="0" y="650698"/>
                    </a:moveTo>
                    <a:cubicBezTo>
                      <a:pt x="35169" y="638975"/>
                      <a:pt x="70000" y="626181"/>
                      <a:pt x="105508" y="615529"/>
                    </a:cubicBezTo>
                    <a:cubicBezTo>
                      <a:pt x="187254" y="591005"/>
                      <a:pt x="271781" y="575158"/>
                      <a:pt x="351692" y="545191"/>
                    </a:cubicBezTo>
                    <a:cubicBezTo>
                      <a:pt x="428741" y="516298"/>
                      <a:pt x="641835" y="434408"/>
                      <a:pt x="703384" y="422098"/>
                    </a:cubicBezTo>
                    <a:cubicBezTo>
                      <a:pt x="762000" y="410375"/>
                      <a:pt x="820268" y="396756"/>
                      <a:pt x="879231" y="386929"/>
                    </a:cubicBezTo>
                    <a:cubicBezTo>
                      <a:pt x="914400" y="381067"/>
                      <a:pt x="950148" y="377991"/>
                      <a:pt x="984738" y="369344"/>
                    </a:cubicBezTo>
                    <a:cubicBezTo>
                      <a:pt x="1242199" y="304979"/>
                      <a:pt x="927621" y="357406"/>
                      <a:pt x="1213338" y="316591"/>
                    </a:cubicBezTo>
                    <a:cubicBezTo>
                      <a:pt x="1230923" y="299006"/>
                      <a:pt x="1244500" y="276175"/>
                      <a:pt x="1266092" y="263837"/>
                    </a:cubicBezTo>
                    <a:cubicBezTo>
                      <a:pt x="1287076" y="251846"/>
                      <a:pt x="1313193" y="252891"/>
                      <a:pt x="1336431" y="246252"/>
                    </a:cubicBezTo>
                    <a:cubicBezTo>
                      <a:pt x="1354253" y="241160"/>
                      <a:pt x="1371600" y="234529"/>
                      <a:pt x="1389184" y="228668"/>
                    </a:cubicBezTo>
                    <a:cubicBezTo>
                      <a:pt x="1406769" y="211083"/>
                      <a:pt x="1421246" y="189709"/>
                      <a:pt x="1441938" y="175914"/>
                    </a:cubicBezTo>
                    <a:cubicBezTo>
                      <a:pt x="1465112" y="160464"/>
                      <a:pt x="1569932" y="143281"/>
                      <a:pt x="1582615" y="140744"/>
                    </a:cubicBezTo>
                    <a:cubicBezTo>
                      <a:pt x="1600200" y="123160"/>
                      <a:pt x="1614281" y="101171"/>
                      <a:pt x="1635369" y="87991"/>
                    </a:cubicBezTo>
                    <a:cubicBezTo>
                      <a:pt x="1689807" y="53967"/>
                      <a:pt x="1750321" y="47415"/>
                      <a:pt x="1811215" y="35237"/>
                    </a:cubicBezTo>
                    <a:cubicBezTo>
                      <a:pt x="1868846" y="-3183"/>
                      <a:pt x="1842835" y="68"/>
                      <a:pt x="1881554" y="68"/>
                    </a:cubicBezTo>
                  </a:path>
                </a:pathLst>
              </a:custGeom>
              <a:noFill/>
              <a:ln w="38100" cap="flat">
                <a:solidFill>
                  <a:schemeClr val="accent4"/>
                </a:solidFill>
                <a:prstDash val="solid"/>
                <a:miter lim="400000"/>
              </a:ln>
              <a:effectLst/>
            </p:spPr>
            <p:txBody>
              <a:bodyPr wrap="square" lIns="50784" tIns="50784" rIns="50784" bIns="50784" numCol="1" anchor="ctr">
                <a:noAutofit/>
              </a:bodyPr>
              <a:lstStyle/>
              <a:p>
                <a:pPr defTabSz="457051"/>
                <a:endParaRPr lang="zh-CN" altLang="en-US" sz="3066" dirty="0">
                  <a:solidFill>
                    <a:srgbClr val="FFFFFF"/>
                  </a:solidFill>
                  <a:effectLst>
                    <a:outerShdw blurRad="38100" dist="12700" dir="5400000">
                      <a:srgbClr val="000000">
                        <a:alpha val="50000"/>
                      </a:srgbClr>
                    </a:outerShdw>
                  </a:effectLst>
                </a:endParaRPr>
              </a:p>
            </p:txBody>
          </p:sp>
        </p:grpSp>
      </p:grpSp>
    </p:spTree>
    <p:extLst>
      <p:ext uri="{BB962C8B-B14F-4D97-AF65-F5344CB8AC3E}">
        <p14:creationId xmlns:p14="http://schemas.microsoft.com/office/powerpoint/2010/main" val="3178414871"/>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a:extLst>
              <a:ext uri="{FF2B5EF4-FFF2-40B4-BE49-F238E27FC236}">
                <a16:creationId xmlns="" xmlns:a16="http://schemas.microsoft.com/office/drawing/2014/main" id="{8992E73F-6CB3-A145-961C-95F12F3CA91E}"/>
              </a:ext>
            </a:extLst>
          </p:cNvPr>
          <p:cNvSpPr/>
          <p:nvPr/>
        </p:nvSpPr>
        <p:spPr>
          <a:xfrm>
            <a:off x="6300526" y="1166751"/>
            <a:ext cx="5002001" cy="527310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 xmlns:a16="http://schemas.microsoft.com/office/drawing/2014/main" id="{7B929EA4-5FA8-47B5-8ED8-409F26E663E9}"/>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2" name="Freeform 6">
            <a:extLst>
              <a:ext uri="{FF2B5EF4-FFF2-40B4-BE49-F238E27FC236}">
                <a16:creationId xmlns="" xmlns:a16="http://schemas.microsoft.com/office/drawing/2014/main" id="{DCD5E23F-271D-4DA4-8430-D1B4F359E82C}"/>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13" name="TextBox 28">
            <a:extLst>
              <a:ext uri="{FF2B5EF4-FFF2-40B4-BE49-F238E27FC236}">
                <a16:creationId xmlns="" xmlns:a16="http://schemas.microsoft.com/office/drawing/2014/main" id="{D2C7CC96-FFDB-43AE-8951-5B1CC414680A}"/>
              </a:ext>
            </a:extLst>
          </p:cNvPr>
          <p:cNvSpPr txBox="1"/>
          <p:nvPr/>
        </p:nvSpPr>
        <p:spPr>
          <a:xfrm>
            <a:off x="681253" y="275546"/>
            <a:ext cx="3106976"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心得報告</a:t>
            </a:r>
          </a:p>
        </p:txBody>
      </p:sp>
      <p:grpSp>
        <p:nvGrpSpPr>
          <p:cNvPr id="14" name="组合 13">
            <a:extLst>
              <a:ext uri="{FF2B5EF4-FFF2-40B4-BE49-F238E27FC236}">
                <a16:creationId xmlns="" xmlns:a16="http://schemas.microsoft.com/office/drawing/2014/main" id="{883FC378-486E-4CF2-95D3-83DDC4E3CA4B}"/>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15" name="组合 14">
              <a:extLst>
                <a:ext uri="{FF2B5EF4-FFF2-40B4-BE49-F238E27FC236}">
                  <a16:creationId xmlns="" xmlns:a16="http://schemas.microsoft.com/office/drawing/2014/main" id="{CC139D83-0964-417C-B371-A29F6D758721}"/>
                </a:ext>
              </a:extLst>
            </p:cNvPr>
            <p:cNvGrpSpPr/>
            <p:nvPr/>
          </p:nvGrpSpPr>
          <p:grpSpPr>
            <a:xfrm>
              <a:off x="848004" y="393400"/>
              <a:ext cx="406366" cy="418246"/>
              <a:chOff x="848005" y="369553"/>
              <a:chExt cx="406366" cy="418246"/>
            </a:xfrm>
          </p:grpSpPr>
          <p:sp>
            <p:nvSpPr>
              <p:cNvPr id="17" name="椭圆 16">
                <a:extLst>
                  <a:ext uri="{FF2B5EF4-FFF2-40B4-BE49-F238E27FC236}">
                    <a16:creationId xmlns="" xmlns:a16="http://schemas.microsoft.com/office/drawing/2014/main" id="{E22CC908-9EA9-4909-B5C3-92B833767CB6}"/>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 xmlns:a16="http://schemas.microsoft.com/office/drawing/2014/main" id="{C1C80369-4EB1-48E4-A0E5-E5CFC6D29AF1}"/>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椭圆 15">
              <a:extLst>
                <a:ext uri="{FF2B5EF4-FFF2-40B4-BE49-F238E27FC236}">
                  <a16:creationId xmlns="" xmlns:a16="http://schemas.microsoft.com/office/drawing/2014/main" id="{A568451F-4A61-44F5-84D1-3761031BE927}"/>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sp>
        <p:nvSpPr>
          <p:cNvPr id="26" name="矩形 25">
            <a:extLst>
              <a:ext uri="{FF2B5EF4-FFF2-40B4-BE49-F238E27FC236}">
                <a16:creationId xmlns="" xmlns:a16="http://schemas.microsoft.com/office/drawing/2014/main" id="{C9879F5C-EDE0-4A48-B0BD-7D47D2950BBF}"/>
              </a:ext>
            </a:extLst>
          </p:cNvPr>
          <p:cNvSpPr/>
          <p:nvPr/>
        </p:nvSpPr>
        <p:spPr>
          <a:xfrm>
            <a:off x="890800" y="1166752"/>
            <a:ext cx="5002001" cy="5273107"/>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CN" altLang="en-US" dirty="0"/>
          </a:p>
        </p:txBody>
      </p:sp>
      <p:sp>
        <p:nvSpPr>
          <p:cNvPr id="27" name="文本框 10">
            <a:extLst>
              <a:ext uri="{FF2B5EF4-FFF2-40B4-BE49-F238E27FC236}">
                <a16:creationId xmlns="" xmlns:a16="http://schemas.microsoft.com/office/drawing/2014/main" id="{732B39B5-EC68-7749-84F9-DF0AA65B6E45}"/>
              </a:ext>
            </a:extLst>
          </p:cNvPr>
          <p:cNvSpPr txBox="1"/>
          <p:nvPr/>
        </p:nvSpPr>
        <p:spPr>
          <a:xfrm>
            <a:off x="1766468" y="1290752"/>
            <a:ext cx="3250664" cy="10575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800" b="1" dirty="0">
                <a:solidFill>
                  <a:schemeClr val="bg1"/>
                </a:solidFill>
                <a:latin typeface="华文细黑" panose="02010600040101010101" charset="-122"/>
                <a:ea typeface="华文细黑" panose="02010600040101010101" charset="-122"/>
                <a:sym typeface="+mn-ea"/>
              </a:rPr>
              <a:t>一</a:t>
            </a:r>
            <a:endParaRPr lang="en-US" altLang="zh-CN" sz="2800" b="1" dirty="0">
              <a:solidFill>
                <a:schemeClr val="bg1"/>
              </a:solidFill>
              <a:latin typeface="华文细黑" panose="02010600040101010101" charset="-122"/>
              <a:ea typeface="华文细黑" panose="02010600040101010101" charset="-122"/>
              <a:sym typeface="+mn-ea"/>
            </a:endParaRPr>
          </a:p>
          <a:p>
            <a:pPr algn="ctr">
              <a:lnSpc>
                <a:spcPct val="120000"/>
              </a:lnSpc>
            </a:pPr>
            <a:r>
              <a:rPr lang="zh-CN" altLang="en-US" sz="2800" b="1" dirty="0">
                <a:solidFill>
                  <a:schemeClr val="bg1"/>
                </a:solidFill>
                <a:latin typeface="华文细黑" panose="02010600040101010101" charset="-122"/>
                <a:ea typeface="华文细黑" panose="02010600040101010101" charset="-122"/>
                <a:sym typeface="+mn-ea"/>
              </a:rPr>
              <a:t>學習成果競賽活動 </a:t>
            </a:r>
          </a:p>
        </p:txBody>
      </p:sp>
      <p:sp>
        <p:nvSpPr>
          <p:cNvPr id="28" name="文本框 21">
            <a:extLst>
              <a:ext uri="{FF2B5EF4-FFF2-40B4-BE49-F238E27FC236}">
                <a16:creationId xmlns="" xmlns:a16="http://schemas.microsoft.com/office/drawing/2014/main" id="{00C03EA2-808A-5047-903C-26E9F5B5213B}"/>
              </a:ext>
            </a:extLst>
          </p:cNvPr>
          <p:cNvSpPr txBox="1"/>
          <p:nvPr/>
        </p:nvSpPr>
        <p:spPr>
          <a:xfrm>
            <a:off x="1147974" y="2935550"/>
            <a:ext cx="4487651" cy="300082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auto">
              <a:lnSpc>
                <a:spcPct val="150000"/>
              </a:lnSpc>
            </a:pPr>
            <a:r>
              <a:rPr lang="zh-CN" altLang="en-US" dirty="0">
                <a:solidFill>
                  <a:schemeClr val="bg1"/>
                </a:solidFill>
                <a:latin typeface="华文细黑" panose="02010600040101010101" charset="-122"/>
                <a:ea typeface="华文细黑" panose="02010600040101010101" charset="-122"/>
                <a:sym typeface="+mn-ea"/>
              </a:rPr>
              <a:t>活動當日</a:t>
            </a:r>
            <a:r>
              <a:rPr lang="en-US" altLang="zh-CN" dirty="0">
                <a:solidFill>
                  <a:schemeClr val="bg1"/>
                </a:solidFill>
                <a:latin typeface="华文细黑" panose="02010600040101010101" charset="-122"/>
                <a:ea typeface="华文细黑" panose="02010600040101010101" charset="-122"/>
                <a:sym typeface="+mn-ea"/>
              </a:rPr>
              <a:t>(10/01 </a:t>
            </a:r>
            <a:r>
              <a:rPr lang="zh-CN" altLang="en-US" dirty="0">
                <a:solidFill>
                  <a:schemeClr val="bg1"/>
                </a:solidFill>
                <a:latin typeface="华文细黑" panose="02010600040101010101" charset="-122"/>
                <a:ea typeface="华文细黑" panose="02010600040101010101" charset="-122"/>
                <a:sym typeface="+mn-ea"/>
              </a:rPr>
              <a:t>星期二</a:t>
            </a:r>
            <a:r>
              <a:rPr lang="en-US" altLang="zh-CN" dirty="0">
                <a:solidFill>
                  <a:schemeClr val="bg1"/>
                </a:solidFill>
                <a:latin typeface="华文细黑" panose="02010600040101010101" charset="-122"/>
                <a:ea typeface="华文细黑" panose="02010600040101010101" charset="-122"/>
                <a:sym typeface="+mn-ea"/>
              </a:rPr>
              <a:t>)</a:t>
            </a:r>
            <a:r>
              <a:rPr lang="zh-Hant" altLang="en-US" dirty="0">
                <a:solidFill>
                  <a:schemeClr val="bg1"/>
                </a:solidFill>
                <a:latin typeface="华文细黑" panose="02010600040101010101" charset="-122"/>
                <a:ea typeface="华文细黑" panose="02010600040101010101" charset="-122"/>
                <a:sym typeface="+mn-ea"/>
              </a:rPr>
              <a:t> </a:t>
            </a:r>
            <a:r>
              <a:rPr lang="zh-CN" altLang="en-US" dirty="0">
                <a:solidFill>
                  <a:schemeClr val="bg1"/>
                </a:solidFill>
                <a:latin typeface="华文细黑" panose="02010600040101010101" charset="-122"/>
                <a:ea typeface="华文细黑" panose="02010600040101010101" charset="-122"/>
                <a:sym typeface="+mn-ea"/>
              </a:rPr>
              <a:t>一併頒布此計畫獲獎團隊名單，並進行授獎儀式典禮。</a:t>
            </a:r>
            <a:endParaRPr lang="en-US" altLang="zh-CN" dirty="0">
              <a:solidFill>
                <a:schemeClr val="bg1"/>
              </a:solidFill>
              <a:latin typeface="华文细黑" panose="02010600040101010101" charset="-122"/>
              <a:ea typeface="华文细黑" panose="02010600040101010101" charset="-122"/>
              <a:sym typeface="+mn-ea"/>
            </a:endParaRPr>
          </a:p>
          <a:p>
            <a:pPr algn="ctr" fontAlgn="auto">
              <a:lnSpc>
                <a:spcPct val="150000"/>
              </a:lnSpc>
            </a:pPr>
            <a:endParaRPr lang="en-US" altLang="zh-CN" dirty="0">
              <a:solidFill>
                <a:schemeClr val="bg1"/>
              </a:solidFill>
              <a:latin typeface="华文细黑" panose="02010600040101010101" charset="-122"/>
              <a:ea typeface="华文细黑" panose="02010600040101010101" charset="-122"/>
              <a:sym typeface="+mn-ea"/>
            </a:endParaRPr>
          </a:p>
          <a:p>
            <a:pPr algn="ctr" fontAlgn="auto">
              <a:lnSpc>
                <a:spcPct val="150000"/>
              </a:lnSpc>
            </a:pPr>
            <a:r>
              <a:rPr lang="zh-CN" altLang="en-US" dirty="0">
                <a:solidFill>
                  <a:schemeClr val="bg1"/>
                </a:solidFill>
                <a:latin typeface="华文细黑" panose="02010600040101010101" charset="-122"/>
                <a:ea typeface="华文细黑" panose="02010600040101010101" charset="-122"/>
                <a:sym typeface="+mn-ea"/>
              </a:rPr>
              <a:t>獲獎名額將為</a:t>
            </a:r>
            <a:endParaRPr lang="en-US" altLang="zh-CN" dirty="0">
              <a:solidFill>
                <a:schemeClr val="bg1"/>
              </a:solidFill>
              <a:latin typeface="华文细黑" panose="02010600040101010101" charset="-122"/>
              <a:ea typeface="华文细黑" panose="02010600040101010101" charset="-122"/>
              <a:sym typeface="+mn-ea"/>
            </a:endParaRPr>
          </a:p>
          <a:p>
            <a:pPr algn="ctr" fontAlgn="auto">
              <a:lnSpc>
                <a:spcPct val="150000"/>
              </a:lnSpc>
            </a:pPr>
            <a:r>
              <a:rPr lang="zh-CN" altLang="en-US" dirty="0">
                <a:solidFill>
                  <a:schemeClr val="bg1"/>
                </a:solidFill>
                <a:latin typeface="华文细黑" panose="02010600040101010101" charset="-122"/>
                <a:ea typeface="华文细黑" panose="02010600040101010101" charset="-122"/>
                <a:sym typeface="+mn-ea"/>
              </a:rPr>
              <a:t>首</a:t>
            </a:r>
            <a:r>
              <a:rPr lang="zh-CN" altLang="en-US" dirty="0" smtClean="0">
                <a:solidFill>
                  <a:schemeClr val="bg1"/>
                </a:solidFill>
                <a:latin typeface="华文细黑" panose="02010600040101010101" charset="-122"/>
                <a:ea typeface="华文细黑" panose="02010600040101010101" charset="-122"/>
                <a:sym typeface="+mn-ea"/>
              </a:rPr>
              <a:t>獎</a:t>
            </a:r>
            <a:r>
              <a:rPr lang="zh-TW" altLang="en-US" dirty="0" smtClean="0">
                <a:solidFill>
                  <a:schemeClr val="bg1"/>
                </a:solidFill>
                <a:latin typeface="华文细黑" panose="02010600040101010101" charset="-122"/>
                <a:ea typeface="华文细黑" panose="02010600040101010101" charset="-122"/>
                <a:sym typeface="+mn-ea"/>
              </a:rPr>
              <a:t>二組</a:t>
            </a:r>
            <a:r>
              <a:rPr lang="zh-CN" altLang="en-US" dirty="0" smtClean="0">
                <a:solidFill>
                  <a:schemeClr val="bg1"/>
                </a:solidFill>
                <a:latin typeface="华文细黑" panose="02010600040101010101" charset="-122"/>
                <a:ea typeface="华文细黑" panose="02010600040101010101" charset="-122"/>
                <a:sym typeface="+mn-ea"/>
              </a:rPr>
              <a:t>（</a:t>
            </a:r>
            <a:r>
              <a:rPr lang="zh-CN" altLang="en-US" dirty="0">
                <a:solidFill>
                  <a:schemeClr val="bg1"/>
                </a:solidFill>
                <a:latin typeface="华文细黑" panose="02010600040101010101" charset="-122"/>
                <a:ea typeface="华文细黑" panose="02010600040101010101" charset="-122"/>
                <a:sym typeface="+mn-ea"/>
              </a:rPr>
              <a:t>獎勵金壹萬元整）</a:t>
            </a:r>
            <a:endParaRPr lang="en-US" altLang="zh-CN" dirty="0">
              <a:solidFill>
                <a:schemeClr val="bg1"/>
              </a:solidFill>
              <a:latin typeface="华文细黑" panose="02010600040101010101" charset="-122"/>
              <a:ea typeface="华文细黑" panose="02010600040101010101" charset="-122"/>
              <a:sym typeface="+mn-ea"/>
            </a:endParaRPr>
          </a:p>
          <a:p>
            <a:pPr algn="ctr" fontAlgn="auto">
              <a:lnSpc>
                <a:spcPct val="150000"/>
              </a:lnSpc>
            </a:pPr>
            <a:r>
              <a:rPr lang="zh-CN" altLang="en-US" dirty="0">
                <a:solidFill>
                  <a:schemeClr val="bg1"/>
                </a:solidFill>
                <a:latin typeface="华文细黑" panose="02010600040101010101" charset="-122"/>
                <a:ea typeface="华文细黑" panose="02010600040101010101" charset="-122"/>
                <a:sym typeface="+mn-ea"/>
              </a:rPr>
              <a:t>貳獎</a:t>
            </a:r>
            <a:r>
              <a:rPr lang="zh-CN" altLang="en-US" dirty="0" smtClean="0">
                <a:solidFill>
                  <a:schemeClr val="bg1"/>
                </a:solidFill>
                <a:latin typeface="华文细黑" panose="02010600040101010101" charset="-122"/>
                <a:ea typeface="华文细黑" panose="02010600040101010101" charset="-122"/>
                <a:sym typeface="+mn-ea"/>
              </a:rPr>
              <a:t>二</a:t>
            </a:r>
            <a:r>
              <a:rPr lang="zh-TW" altLang="en-US" dirty="0" smtClean="0">
                <a:solidFill>
                  <a:schemeClr val="bg1"/>
                </a:solidFill>
                <a:latin typeface="华文细黑" panose="02010600040101010101" charset="-122"/>
                <a:ea typeface="华文细黑" panose="02010600040101010101" charset="-122"/>
                <a:sym typeface="+mn-ea"/>
              </a:rPr>
              <a:t>組</a:t>
            </a:r>
            <a:r>
              <a:rPr lang="zh-CN" altLang="en-US" dirty="0" smtClean="0">
                <a:solidFill>
                  <a:schemeClr val="bg1"/>
                </a:solidFill>
                <a:latin typeface="华文细黑" panose="02010600040101010101" charset="-122"/>
                <a:ea typeface="华文细黑" panose="02010600040101010101" charset="-122"/>
                <a:sym typeface="+mn-ea"/>
              </a:rPr>
              <a:t>（</a:t>
            </a:r>
            <a:r>
              <a:rPr lang="zh-CN" altLang="en-US" dirty="0">
                <a:solidFill>
                  <a:schemeClr val="bg1"/>
                </a:solidFill>
                <a:latin typeface="华文细黑" panose="02010600040101010101" charset="-122"/>
                <a:ea typeface="华文细黑" panose="02010600040101010101" charset="-122"/>
                <a:sym typeface="+mn-ea"/>
              </a:rPr>
              <a:t>獎勵金陸仟元整）</a:t>
            </a:r>
            <a:endParaRPr lang="en-US" altLang="zh-CN" dirty="0">
              <a:solidFill>
                <a:schemeClr val="bg1"/>
              </a:solidFill>
              <a:latin typeface="华文细黑" panose="02010600040101010101" charset="-122"/>
              <a:ea typeface="华文细黑" panose="02010600040101010101" charset="-122"/>
              <a:sym typeface="+mn-ea"/>
            </a:endParaRPr>
          </a:p>
          <a:p>
            <a:pPr algn="ctr" fontAlgn="auto">
              <a:lnSpc>
                <a:spcPct val="150000"/>
              </a:lnSpc>
            </a:pPr>
            <a:r>
              <a:rPr lang="zh-CN" altLang="en-US" dirty="0">
                <a:solidFill>
                  <a:schemeClr val="bg1"/>
                </a:solidFill>
                <a:latin typeface="华文细黑" panose="02010600040101010101" charset="-122"/>
                <a:ea typeface="华文细黑" panose="02010600040101010101" charset="-122"/>
                <a:sym typeface="+mn-ea"/>
              </a:rPr>
              <a:t>參獎</a:t>
            </a:r>
            <a:r>
              <a:rPr lang="zh-CN" altLang="en-US" dirty="0" smtClean="0">
                <a:solidFill>
                  <a:schemeClr val="bg1"/>
                </a:solidFill>
                <a:latin typeface="华文细黑" panose="02010600040101010101" charset="-122"/>
                <a:ea typeface="华文细黑" panose="02010600040101010101" charset="-122"/>
                <a:sym typeface="+mn-ea"/>
              </a:rPr>
              <a:t>五</a:t>
            </a:r>
            <a:r>
              <a:rPr lang="zh-TW" altLang="en-US" dirty="0" smtClean="0">
                <a:solidFill>
                  <a:schemeClr val="bg1"/>
                </a:solidFill>
                <a:latin typeface="华文细黑" panose="02010600040101010101" charset="-122"/>
                <a:ea typeface="华文细黑" panose="02010600040101010101" charset="-122"/>
                <a:sym typeface="+mn-ea"/>
              </a:rPr>
              <a:t>組</a:t>
            </a:r>
            <a:r>
              <a:rPr lang="zh-CN" altLang="en-US" dirty="0" smtClean="0">
                <a:solidFill>
                  <a:schemeClr val="bg1"/>
                </a:solidFill>
                <a:latin typeface="华文细黑" panose="02010600040101010101" charset="-122"/>
                <a:ea typeface="华文细黑" panose="02010600040101010101" charset="-122"/>
                <a:sym typeface="+mn-ea"/>
              </a:rPr>
              <a:t>（</a:t>
            </a:r>
            <a:r>
              <a:rPr lang="zh-CN" altLang="en-US" dirty="0">
                <a:solidFill>
                  <a:schemeClr val="bg1"/>
                </a:solidFill>
                <a:latin typeface="华文细黑" panose="02010600040101010101" charset="-122"/>
                <a:ea typeface="华文细黑" panose="02010600040101010101" charset="-122"/>
                <a:sym typeface="+mn-ea"/>
              </a:rPr>
              <a:t>獎勵金肆仟元整）</a:t>
            </a:r>
          </a:p>
        </p:txBody>
      </p:sp>
      <p:sp>
        <p:nvSpPr>
          <p:cNvPr id="29" name="文本框 10">
            <a:extLst>
              <a:ext uri="{FF2B5EF4-FFF2-40B4-BE49-F238E27FC236}">
                <a16:creationId xmlns="" xmlns:a16="http://schemas.microsoft.com/office/drawing/2014/main" id="{D02C3344-BFA7-714B-B9EB-8F0141318E2A}"/>
              </a:ext>
            </a:extLst>
          </p:cNvPr>
          <p:cNvSpPr txBox="1"/>
          <p:nvPr/>
        </p:nvSpPr>
        <p:spPr>
          <a:xfrm>
            <a:off x="6675012" y="1364659"/>
            <a:ext cx="4253028" cy="105753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20000"/>
              </a:lnSpc>
            </a:pPr>
            <a:r>
              <a:rPr lang="zh-CN" altLang="en-US" sz="2800" b="1" dirty="0">
                <a:solidFill>
                  <a:schemeClr val="bg1"/>
                </a:solidFill>
                <a:latin typeface="华文细黑" panose="02010600040101010101" charset="-122"/>
                <a:ea typeface="华文细黑" panose="02010600040101010101" charset="-122"/>
                <a:sym typeface="+mn-ea"/>
              </a:rPr>
              <a:t>二</a:t>
            </a:r>
            <a:endParaRPr lang="en-US" altLang="zh-CN" sz="2800" b="1" dirty="0">
              <a:solidFill>
                <a:schemeClr val="bg1"/>
              </a:solidFill>
              <a:latin typeface="华文细黑" panose="02010600040101010101" charset="-122"/>
              <a:ea typeface="华文细黑" panose="02010600040101010101" charset="-122"/>
              <a:sym typeface="+mn-ea"/>
            </a:endParaRPr>
          </a:p>
          <a:p>
            <a:pPr algn="ctr">
              <a:lnSpc>
                <a:spcPct val="120000"/>
              </a:lnSpc>
            </a:pPr>
            <a:r>
              <a:rPr lang="zh-CN" altLang="en-US" sz="2800" b="1" dirty="0">
                <a:solidFill>
                  <a:schemeClr val="bg1"/>
                </a:solidFill>
                <a:latin typeface="华文细黑" panose="02010600040101010101" charset="-122"/>
                <a:ea typeface="华文细黑" panose="02010600040101010101" charset="-122"/>
                <a:sym typeface="+mn-ea"/>
              </a:rPr>
              <a:t>國際體驗成果刊物製作</a:t>
            </a:r>
          </a:p>
        </p:txBody>
      </p:sp>
      <p:sp>
        <p:nvSpPr>
          <p:cNvPr id="30" name="文本框 15">
            <a:extLst>
              <a:ext uri="{FF2B5EF4-FFF2-40B4-BE49-F238E27FC236}">
                <a16:creationId xmlns="" xmlns:a16="http://schemas.microsoft.com/office/drawing/2014/main" id="{52DA85AD-256A-B44B-85B3-F866836CBEB7}"/>
              </a:ext>
            </a:extLst>
          </p:cNvPr>
          <p:cNvSpPr txBox="1"/>
          <p:nvPr/>
        </p:nvSpPr>
        <p:spPr>
          <a:xfrm>
            <a:off x="6738482" y="2935550"/>
            <a:ext cx="4126088" cy="252024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dirty="0">
                <a:solidFill>
                  <a:schemeClr val="bg1"/>
                </a:solidFill>
                <a:latin typeface="华文细黑" panose="02010600040101010101" charset="-122"/>
                <a:ea typeface="华文细黑" panose="02010600040101010101" charset="-122"/>
                <a:sym typeface="+mn-ea"/>
              </a:rPr>
              <a:t>凡獲得本計畫補助之參與各組別，須依規定於十月第一週前繳交成果報告書。並於十一月舉行的公開性成果發表會上，以簡報、影片等方式發表其心得感想及學習成效，並邀請校外策略合作學校師生來校觀摩，以增加計畫及成效推廣。</a:t>
            </a:r>
          </a:p>
        </p:txBody>
      </p:sp>
    </p:spTree>
    <p:extLst>
      <p:ext uri="{BB962C8B-B14F-4D97-AF65-F5344CB8AC3E}">
        <p14:creationId xmlns:p14="http://schemas.microsoft.com/office/powerpoint/2010/main" val="80181397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 xmlns:a16="http://schemas.microsoft.com/office/drawing/2014/main" id="{C363C101-3623-4A29-90FF-C7420093DBA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61261" y="899586"/>
            <a:ext cx="6241144" cy="4572756"/>
          </a:xfrm>
          <a:prstGeom prst="rect">
            <a:avLst/>
          </a:prstGeom>
        </p:spPr>
      </p:pic>
      <p:sp>
        <p:nvSpPr>
          <p:cNvPr id="5" name="文本框 4">
            <a:extLst>
              <a:ext uri="{FF2B5EF4-FFF2-40B4-BE49-F238E27FC236}">
                <a16:creationId xmlns="" xmlns:a16="http://schemas.microsoft.com/office/drawing/2014/main" id="{5A88B1AC-DBAF-4857-BEBA-093C96204E9B}"/>
              </a:ext>
            </a:extLst>
          </p:cNvPr>
          <p:cNvSpPr txBox="1"/>
          <p:nvPr/>
        </p:nvSpPr>
        <p:spPr>
          <a:xfrm>
            <a:off x="6611885" y="1862089"/>
            <a:ext cx="4099541" cy="646331"/>
          </a:xfrm>
          <a:prstGeom prst="rect">
            <a:avLst/>
          </a:prstGeom>
          <a:noFill/>
        </p:spPr>
        <p:txBody>
          <a:bodyPr wrap="square" rtlCol="0">
            <a:spAutoFit/>
          </a:bodyPr>
          <a:lstStyle/>
          <a:p>
            <a:pPr algn="dist"/>
            <a:r>
              <a:rPr lang="en-US" altLang="zh-CN" sz="3600" dirty="0">
                <a:latin typeface="迷你简丫丫" panose="02010604000101010101" pitchFamily="2" charset="-122"/>
                <a:ea typeface="迷你简丫丫" panose="02010604000101010101" pitchFamily="2" charset="-122"/>
              </a:rPr>
              <a:t>1.</a:t>
            </a:r>
            <a:r>
              <a:rPr lang="zh-CN" altLang="en-US" sz="3600" dirty="0">
                <a:latin typeface="迷你简丫丫" panose="02010604000101010101" pitchFamily="2" charset="-122"/>
                <a:ea typeface="迷你简丫丫" panose="02010604000101010101" pitchFamily="2" charset="-122"/>
              </a:rPr>
              <a:t>計畫</a:t>
            </a:r>
            <a:r>
              <a:rPr lang="zh-CN" altLang="en-US" sz="3600" dirty="0">
                <a:solidFill>
                  <a:srgbClr val="5092E0"/>
                </a:solidFill>
                <a:latin typeface="迷你简丫丫" panose="02010604000101010101" pitchFamily="2" charset="-122"/>
                <a:ea typeface="迷你简丫丫" panose="02010604000101010101" pitchFamily="2" charset="-122"/>
              </a:rPr>
              <a:t>目標</a:t>
            </a:r>
          </a:p>
        </p:txBody>
      </p:sp>
      <p:sp>
        <p:nvSpPr>
          <p:cNvPr id="6" name="文本框 5">
            <a:extLst>
              <a:ext uri="{FF2B5EF4-FFF2-40B4-BE49-F238E27FC236}">
                <a16:creationId xmlns="" xmlns:a16="http://schemas.microsoft.com/office/drawing/2014/main" id="{3C163E01-8C74-44A1-9A8E-8FFA38BFD7E8}"/>
              </a:ext>
            </a:extLst>
          </p:cNvPr>
          <p:cNvSpPr txBox="1"/>
          <p:nvPr/>
        </p:nvSpPr>
        <p:spPr>
          <a:xfrm>
            <a:off x="6562347" y="2761083"/>
            <a:ext cx="4111437" cy="646331"/>
          </a:xfrm>
          <a:prstGeom prst="rect">
            <a:avLst/>
          </a:prstGeom>
          <a:noFill/>
        </p:spPr>
        <p:txBody>
          <a:bodyPr wrap="square" rtlCol="0">
            <a:spAutoFit/>
          </a:bodyPr>
          <a:lstStyle/>
          <a:p>
            <a:pPr algn="dist"/>
            <a:r>
              <a:rPr lang="en-US" altLang="zh-CN" sz="3600" dirty="0">
                <a:latin typeface="迷你简丫丫" panose="02010604000101010101" pitchFamily="2" charset="-122"/>
                <a:ea typeface="迷你简丫丫" panose="02010604000101010101" pitchFamily="2" charset="-122"/>
              </a:rPr>
              <a:t>2.</a:t>
            </a:r>
            <a:r>
              <a:rPr lang="zh-CN" altLang="en-US" sz="3600" dirty="0">
                <a:latin typeface="迷你简丫丫" panose="02010604000101010101" pitchFamily="2" charset="-122"/>
                <a:ea typeface="迷你简丫丫" panose="02010604000101010101" pitchFamily="2" charset="-122"/>
              </a:rPr>
              <a:t>壯遊</a:t>
            </a:r>
            <a:r>
              <a:rPr lang="zh-CN" altLang="en-US" sz="3600" dirty="0">
                <a:solidFill>
                  <a:srgbClr val="5092E0"/>
                </a:solidFill>
                <a:latin typeface="迷你简丫丫" panose="02010604000101010101" pitchFamily="2" charset="-122"/>
                <a:ea typeface="迷你简丫丫" panose="02010604000101010101" pitchFamily="2" charset="-122"/>
              </a:rPr>
              <a:t>計畫</a:t>
            </a:r>
          </a:p>
        </p:txBody>
      </p:sp>
      <p:sp>
        <p:nvSpPr>
          <p:cNvPr id="7" name="文本框 6">
            <a:extLst>
              <a:ext uri="{FF2B5EF4-FFF2-40B4-BE49-F238E27FC236}">
                <a16:creationId xmlns="" xmlns:a16="http://schemas.microsoft.com/office/drawing/2014/main" id="{36787CDC-0937-46A0-B7EC-C550D3728C6A}"/>
              </a:ext>
            </a:extLst>
          </p:cNvPr>
          <p:cNvSpPr txBox="1"/>
          <p:nvPr/>
        </p:nvSpPr>
        <p:spPr>
          <a:xfrm>
            <a:off x="6578471" y="3695076"/>
            <a:ext cx="4099541" cy="646331"/>
          </a:xfrm>
          <a:prstGeom prst="rect">
            <a:avLst/>
          </a:prstGeom>
          <a:noFill/>
        </p:spPr>
        <p:txBody>
          <a:bodyPr wrap="square" rtlCol="0">
            <a:spAutoFit/>
          </a:bodyPr>
          <a:lstStyle/>
          <a:p>
            <a:pPr algn="dist"/>
            <a:r>
              <a:rPr lang="en-US" altLang="zh-CN" sz="3600" dirty="0">
                <a:latin typeface="迷你简丫丫" panose="02010604000101010101" pitchFamily="2" charset="-122"/>
                <a:ea typeface="迷你简丫丫" panose="02010604000101010101" pitchFamily="2" charset="-122"/>
              </a:rPr>
              <a:t>3.</a:t>
            </a:r>
            <a:r>
              <a:rPr lang="zh-CN" altLang="en-US" sz="3600" dirty="0">
                <a:latin typeface="迷你简丫丫" panose="02010604000101010101" pitchFamily="2" charset="-122"/>
                <a:ea typeface="迷你简丫丫" panose="02010604000101010101" pitchFamily="2" charset="-122"/>
              </a:rPr>
              <a:t>遴選</a:t>
            </a:r>
            <a:r>
              <a:rPr lang="zh-CN" altLang="en-US" sz="3600" dirty="0">
                <a:solidFill>
                  <a:srgbClr val="5092E0"/>
                </a:solidFill>
                <a:latin typeface="迷你简丫丫" panose="02010604000101010101" pitchFamily="2" charset="-122"/>
                <a:ea typeface="迷你简丫丫" panose="02010604000101010101" pitchFamily="2" charset="-122"/>
              </a:rPr>
              <a:t>辦法</a:t>
            </a:r>
          </a:p>
        </p:txBody>
      </p:sp>
      <p:sp>
        <p:nvSpPr>
          <p:cNvPr id="8" name="文本框 7">
            <a:extLst>
              <a:ext uri="{FF2B5EF4-FFF2-40B4-BE49-F238E27FC236}">
                <a16:creationId xmlns="" xmlns:a16="http://schemas.microsoft.com/office/drawing/2014/main" id="{1F0BF2F8-36B5-4859-AFEA-3CFDDD36C497}"/>
              </a:ext>
            </a:extLst>
          </p:cNvPr>
          <p:cNvSpPr txBox="1"/>
          <p:nvPr/>
        </p:nvSpPr>
        <p:spPr>
          <a:xfrm>
            <a:off x="6528933" y="4594070"/>
            <a:ext cx="4111437" cy="646331"/>
          </a:xfrm>
          <a:prstGeom prst="rect">
            <a:avLst/>
          </a:prstGeom>
          <a:noFill/>
        </p:spPr>
        <p:txBody>
          <a:bodyPr wrap="square" rtlCol="0">
            <a:spAutoFit/>
          </a:bodyPr>
          <a:lstStyle/>
          <a:p>
            <a:pPr algn="dist"/>
            <a:r>
              <a:rPr lang="en-US" altLang="zh-CN" sz="3600" dirty="0">
                <a:latin typeface="迷你简丫丫" panose="02010604000101010101" pitchFamily="2" charset="-122"/>
                <a:ea typeface="迷你简丫丫" panose="02010604000101010101" pitchFamily="2" charset="-122"/>
              </a:rPr>
              <a:t>4.</a:t>
            </a:r>
            <a:r>
              <a:rPr lang="zh-CN" altLang="en-US" sz="3600" dirty="0">
                <a:latin typeface="迷你简丫丫" panose="02010604000101010101" pitchFamily="2" charset="-122"/>
                <a:ea typeface="迷你简丫丫" panose="02010604000101010101" pitchFamily="2" charset="-122"/>
              </a:rPr>
              <a:t>心得</a:t>
            </a:r>
            <a:r>
              <a:rPr lang="zh-CN" altLang="en-US" sz="3600" dirty="0">
                <a:solidFill>
                  <a:srgbClr val="5092E0"/>
                </a:solidFill>
                <a:latin typeface="迷你简丫丫" panose="02010604000101010101" pitchFamily="2" charset="-122"/>
                <a:ea typeface="迷你简丫丫" panose="02010604000101010101" pitchFamily="2" charset="-122"/>
              </a:rPr>
              <a:t>報告</a:t>
            </a:r>
          </a:p>
        </p:txBody>
      </p:sp>
      <p:sp>
        <p:nvSpPr>
          <p:cNvPr id="9" name="Freeform 5">
            <a:extLst>
              <a:ext uri="{FF2B5EF4-FFF2-40B4-BE49-F238E27FC236}">
                <a16:creationId xmlns="" xmlns:a16="http://schemas.microsoft.com/office/drawing/2014/main" id="{66E42DE6-95EF-45EA-9EB1-F927C50067AA}"/>
              </a:ext>
            </a:extLst>
          </p:cNvPr>
          <p:cNvSpPr>
            <a:spLocks/>
          </p:cNvSpPr>
          <p:nvPr/>
        </p:nvSpPr>
        <p:spPr bwMode="auto">
          <a:xfrm>
            <a:off x="6562347" y="2397782"/>
            <a:ext cx="4237965" cy="1065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0" name="Freeform 5">
            <a:extLst>
              <a:ext uri="{FF2B5EF4-FFF2-40B4-BE49-F238E27FC236}">
                <a16:creationId xmlns="" xmlns:a16="http://schemas.microsoft.com/office/drawing/2014/main" id="{42812D3D-EF6E-4545-81EA-F6344F8BDBF7}"/>
              </a:ext>
            </a:extLst>
          </p:cNvPr>
          <p:cNvSpPr>
            <a:spLocks/>
          </p:cNvSpPr>
          <p:nvPr/>
        </p:nvSpPr>
        <p:spPr bwMode="auto">
          <a:xfrm>
            <a:off x="6542672" y="3345621"/>
            <a:ext cx="4237965" cy="1065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1" name="Freeform 5">
            <a:extLst>
              <a:ext uri="{FF2B5EF4-FFF2-40B4-BE49-F238E27FC236}">
                <a16:creationId xmlns="" xmlns:a16="http://schemas.microsoft.com/office/drawing/2014/main" id="{76140BFF-E504-4B2F-80DB-5615918AAB8D}"/>
              </a:ext>
            </a:extLst>
          </p:cNvPr>
          <p:cNvSpPr>
            <a:spLocks/>
          </p:cNvSpPr>
          <p:nvPr/>
        </p:nvSpPr>
        <p:spPr bwMode="auto">
          <a:xfrm>
            <a:off x="6542671" y="4288142"/>
            <a:ext cx="4237965" cy="1065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sp>
        <p:nvSpPr>
          <p:cNvPr id="12" name="Freeform 5">
            <a:extLst>
              <a:ext uri="{FF2B5EF4-FFF2-40B4-BE49-F238E27FC236}">
                <a16:creationId xmlns="" xmlns:a16="http://schemas.microsoft.com/office/drawing/2014/main" id="{F5071CA4-93F9-4784-A001-3F989B169A4E}"/>
              </a:ext>
            </a:extLst>
          </p:cNvPr>
          <p:cNvSpPr>
            <a:spLocks/>
          </p:cNvSpPr>
          <p:nvPr/>
        </p:nvSpPr>
        <p:spPr bwMode="auto">
          <a:xfrm>
            <a:off x="6509258" y="5187136"/>
            <a:ext cx="4237965" cy="106529"/>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zh-CN" altLang="en-US"/>
          </a:p>
        </p:txBody>
      </p:sp>
      <p:grpSp>
        <p:nvGrpSpPr>
          <p:cNvPr id="13" name="组合 12">
            <a:extLst>
              <a:ext uri="{FF2B5EF4-FFF2-40B4-BE49-F238E27FC236}">
                <a16:creationId xmlns="" xmlns:a16="http://schemas.microsoft.com/office/drawing/2014/main" id="{2AEFF981-F3B5-452C-BB39-C6F663CFF168}"/>
              </a:ext>
            </a:extLst>
          </p:cNvPr>
          <p:cNvGrpSpPr/>
          <p:nvPr/>
        </p:nvGrpSpPr>
        <p:grpSpPr>
          <a:xfrm>
            <a:off x="4503788" y="2983163"/>
            <a:ext cx="1375396" cy="2277194"/>
            <a:chOff x="3196603" y="3415833"/>
            <a:chExt cx="1311951" cy="1742372"/>
          </a:xfrm>
        </p:grpSpPr>
        <p:sp>
          <p:nvSpPr>
            <p:cNvPr id="14" name="椭圆 31">
              <a:extLst>
                <a:ext uri="{FF2B5EF4-FFF2-40B4-BE49-F238E27FC236}">
                  <a16:creationId xmlns="" xmlns:a16="http://schemas.microsoft.com/office/drawing/2014/main" id="{51E820A9-2E9B-4F4F-B158-9E7D2EA32214}"/>
                </a:ext>
              </a:extLst>
            </p:cNvPr>
            <p:cNvSpPr/>
            <p:nvPr/>
          </p:nvSpPr>
          <p:spPr>
            <a:xfrm>
              <a:off x="3196603" y="3415833"/>
              <a:ext cx="1311951" cy="1739005"/>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chemeClr val="bg1"/>
            </a:solid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latin typeface="迷你简丫丫" panose="02010604000101010101" pitchFamily="2" charset="-122"/>
                <a:ea typeface="迷你简丫丫" panose="02010604000101010101" pitchFamily="2" charset="-122"/>
              </a:endParaRPr>
            </a:p>
          </p:txBody>
        </p:sp>
        <p:sp>
          <p:nvSpPr>
            <p:cNvPr id="15" name="文本框 14">
              <a:extLst>
                <a:ext uri="{FF2B5EF4-FFF2-40B4-BE49-F238E27FC236}">
                  <a16:creationId xmlns="" xmlns:a16="http://schemas.microsoft.com/office/drawing/2014/main" id="{86E8AF77-0F61-416A-ADAF-518E7C3FA57C}"/>
                </a:ext>
              </a:extLst>
            </p:cNvPr>
            <p:cNvSpPr txBox="1"/>
            <p:nvPr/>
          </p:nvSpPr>
          <p:spPr>
            <a:xfrm>
              <a:off x="3529641" y="3493178"/>
              <a:ext cx="645874" cy="1665027"/>
            </a:xfrm>
            <a:prstGeom prst="rect">
              <a:avLst/>
            </a:prstGeom>
            <a:noFill/>
          </p:spPr>
          <p:txBody>
            <a:bodyPr vert="eaVert" wrap="square" rtlCol="0">
              <a:spAutoFit/>
            </a:bodyPr>
            <a:lstStyle/>
            <a:p>
              <a:r>
                <a:rPr lang="zh-CN" altLang="en-US" sz="3200" dirty="0">
                  <a:latin typeface="迷你简丫丫" panose="02010604000101010101" pitchFamily="2" charset="-122"/>
                  <a:ea typeface="迷你简丫丫" panose="02010604000101010101" pitchFamily="2" charset="-122"/>
                </a:rPr>
                <a:t>說明會流程</a:t>
              </a:r>
            </a:p>
          </p:txBody>
        </p:sp>
      </p:grpSp>
    </p:spTree>
    <p:extLst>
      <p:ext uri="{BB962C8B-B14F-4D97-AF65-F5344CB8AC3E}">
        <p14:creationId xmlns:p14="http://schemas.microsoft.com/office/powerpoint/2010/main" val="3298746472"/>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a:extLst>
              <a:ext uri="{FF2B5EF4-FFF2-40B4-BE49-F238E27FC236}">
                <a16:creationId xmlns="" xmlns:a16="http://schemas.microsoft.com/office/drawing/2014/main" id="{669544C8-3CEE-4AA9-9780-079C85061105}"/>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Freeform 6">
            <a:extLst>
              <a:ext uri="{FF2B5EF4-FFF2-40B4-BE49-F238E27FC236}">
                <a16:creationId xmlns="" xmlns:a16="http://schemas.microsoft.com/office/drawing/2014/main" id="{A86DB041-AE77-4F9E-AE52-747B425D0ED7}"/>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40" name="TextBox 28">
            <a:extLst>
              <a:ext uri="{FF2B5EF4-FFF2-40B4-BE49-F238E27FC236}">
                <a16:creationId xmlns="" xmlns:a16="http://schemas.microsoft.com/office/drawing/2014/main" id="{38912041-43FE-45FB-8B76-138AAD3DA07A}"/>
              </a:ext>
            </a:extLst>
          </p:cNvPr>
          <p:cNvSpPr txBox="1"/>
          <p:nvPr/>
        </p:nvSpPr>
        <p:spPr>
          <a:xfrm>
            <a:off x="681253" y="275546"/>
            <a:ext cx="2423342"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非官方資源</a:t>
            </a:r>
            <a:r>
              <a:rPr lang="en-US" altLang="zh-CN" sz="2000" dirty="0">
                <a:solidFill>
                  <a:schemeClr val="tx1">
                    <a:lumMod val="65000"/>
                    <a:lumOff val="35000"/>
                  </a:schemeClr>
                </a:solidFill>
                <a:latin typeface="文鼎谁的字体" panose="020B0602010101010101" pitchFamily="33" charset="-122"/>
                <a:ea typeface="文鼎谁的字体" panose="020B0602010101010101" pitchFamily="33" charset="-122"/>
              </a:rPr>
              <a:t>-</a:t>
            </a:r>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住宿</a:t>
            </a:r>
          </a:p>
        </p:txBody>
      </p:sp>
      <p:grpSp>
        <p:nvGrpSpPr>
          <p:cNvPr id="41" name="组合 40">
            <a:extLst>
              <a:ext uri="{FF2B5EF4-FFF2-40B4-BE49-F238E27FC236}">
                <a16:creationId xmlns="" xmlns:a16="http://schemas.microsoft.com/office/drawing/2014/main" id="{977566F3-5644-4E43-93F8-DEB95F10FBD3}"/>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42" name="组合 41">
              <a:extLst>
                <a:ext uri="{FF2B5EF4-FFF2-40B4-BE49-F238E27FC236}">
                  <a16:creationId xmlns="" xmlns:a16="http://schemas.microsoft.com/office/drawing/2014/main" id="{1BCCC7B0-2A27-4A7F-9CDA-E5BE50E3AFBA}"/>
                </a:ext>
              </a:extLst>
            </p:cNvPr>
            <p:cNvGrpSpPr/>
            <p:nvPr/>
          </p:nvGrpSpPr>
          <p:grpSpPr>
            <a:xfrm>
              <a:off x="848004" y="393400"/>
              <a:ext cx="406366" cy="418246"/>
              <a:chOff x="848005" y="369553"/>
              <a:chExt cx="406366" cy="418246"/>
            </a:xfrm>
          </p:grpSpPr>
          <p:sp>
            <p:nvSpPr>
              <p:cNvPr id="44" name="椭圆 43">
                <a:extLst>
                  <a:ext uri="{FF2B5EF4-FFF2-40B4-BE49-F238E27FC236}">
                    <a16:creationId xmlns="" xmlns:a16="http://schemas.microsoft.com/office/drawing/2014/main" id="{E23717A0-64B2-4520-9B56-93713853B928}"/>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 xmlns:a16="http://schemas.microsoft.com/office/drawing/2014/main" id="{D71EBF10-591F-49C7-B0AB-5F106A0A18DE}"/>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椭圆 42">
              <a:extLst>
                <a:ext uri="{FF2B5EF4-FFF2-40B4-BE49-F238E27FC236}">
                  <a16:creationId xmlns="" xmlns:a16="http://schemas.microsoft.com/office/drawing/2014/main" id="{47000216-039B-4993-B730-B969CE2FA8EC}"/>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pic>
        <p:nvPicPr>
          <p:cNvPr id="3" name="圖片 2">
            <a:extLst>
              <a:ext uri="{FF2B5EF4-FFF2-40B4-BE49-F238E27FC236}">
                <a16:creationId xmlns="" xmlns:a16="http://schemas.microsoft.com/office/drawing/2014/main" id="{AF635E43-8A0A-7745-8E12-450301B5660C}"/>
              </a:ext>
            </a:extLst>
          </p:cNvPr>
          <p:cNvPicPr>
            <a:picLocks noChangeAspect="1"/>
          </p:cNvPicPr>
          <p:nvPr/>
        </p:nvPicPr>
        <p:blipFill>
          <a:blip r:embed="rId3"/>
          <a:stretch>
            <a:fillRect/>
          </a:stretch>
        </p:blipFill>
        <p:spPr>
          <a:xfrm>
            <a:off x="4214373" y="3062451"/>
            <a:ext cx="7378906" cy="3357228"/>
          </a:xfrm>
          <a:prstGeom prst="rect">
            <a:avLst/>
          </a:prstGeom>
          <a:ln>
            <a:noFill/>
          </a:ln>
          <a:effectLst>
            <a:outerShdw blurRad="292100" dist="139700" dir="2700000" algn="tl" rotWithShape="0">
              <a:srgbClr val="333333">
                <a:alpha val="65000"/>
              </a:srgbClr>
            </a:outerShdw>
          </a:effectLst>
        </p:spPr>
      </p:pic>
      <p:sp>
        <p:nvSpPr>
          <p:cNvPr id="4" name="矩形 3">
            <a:extLst>
              <a:ext uri="{FF2B5EF4-FFF2-40B4-BE49-F238E27FC236}">
                <a16:creationId xmlns="" xmlns:a16="http://schemas.microsoft.com/office/drawing/2014/main" id="{DE0DCBDA-8739-424E-AE77-CBB40D4400AC}"/>
              </a:ext>
            </a:extLst>
          </p:cNvPr>
          <p:cNvSpPr/>
          <p:nvPr/>
        </p:nvSpPr>
        <p:spPr>
          <a:xfrm>
            <a:off x="298340" y="980995"/>
            <a:ext cx="7605486" cy="1898340"/>
          </a:xfrm>
          <a:prstGeom prst="rect">
            <a:avLst/>
          </a:prstGeom>
        </p:spPr>
        <p:txBody>
          <a:bodyPr wrap="square">
            <a:spAutoFit/>
          </a:bodyPr>
          <a:lstStyle/>
          <a:p>
            <a:pPr marL="342900" indent="-342900">
              <a:lnSpc>
                <a:spcPct val="150000"/>
              </a:lnSpc>
              <a:buFont typeface="Arial" panose="020B0604020202020204" pitchFamily="34" charset="0"/>
              <a:buChar char="•"/>
            </a:pP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日本</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YMCA: http://</a:t>
            </a: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www.xn</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--n9s95vb2a039a.org/ </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endParaRPr lang="en-US" altLang="zh-TW" sz="2000" dirty="0">
              <a:solidFill>
                <a:schemeClr val="tx1">
                  <a:lumMod val="50000"/>
                  <a:lumOff val="50000"/>
                </a:schemeClr>
              </a:solidFill>
              <a:latin typeface="Yuanti TC" panose="02010600040101010101" pitchFamily="2" charset="-120"/>
              <a:ea typeface="Yuanti TC" panose="02010600040101010101" pitchFamily="2" charset="-120"/>
            </a:endParaRPr>
          </a:p>
          <a:p>
            <a:pPr marL="342900" indent="-342900">
              <a:lnSpc>
                <a:spcPct val="150000"/>
              </a:lnSpc>
              <a:buFont typeface="Arial" panose="020B0604020202020204" pitchFamily="34" charset="0"/>
              <a:buChar char="•"/>
            </a:pP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Airbnb</a:t>
            </a: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https://</a:t>
            </a: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zh-t.airbnb.com</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 </a:t>
            </a:r>
          </a:p>
          <a:p>
            <a:pPr marL="342900" indent="-342900">
              <a:lnSpc>
                <a:spcPct val="150000"/>
              </a:lnSpc>
              <a:buFont typeface="Arial" panose="020B0604020202020204" pitchFamily="34" charset="0"/>
              <a:buChar char="•"/>
            </a:pP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日本民宿協會：</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http://</a:t>
            </a: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www.ryokan.or.jp</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a:t>
            </a: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lang</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a:t>
            </a: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tw</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a:t>
            </a:r>
          </a:p>
          <a:p>
            <a:pPr marL="342900" indent="-342900">
              <a:lnSpc>
                <a:spcPct val="150000"/>
              </a:lnSpc>
              <a:buFont typeface="Arial" panose="020B0604020202020204" pitchFamily="34" charset="0"/>
              <a:buChar char="•"/>
            </a:pP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Booking</a:t>
            </a: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訂房網：</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https://</a:t>
            </a: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www.booking.com</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a:t>
            </a: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index.zh-tw.html</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  </a:t>
            </a:r>
          </a:p>
        </p:txBody>
      </p:sp>
    </p:spTree>
    <p:extLst>
      <p:ext uri="{BB962C8B-B14F-4D97-AF65-F5344CB8AC3E}">
        <p14:creationId xmlns:p14="http://schemas.microsoft.com/office/powerpoint/2010/main" val="4091489246"/>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a:extLst>
              <a:ext uri="{FF2B5EF4-FFF2-40B4-BE49-F238E27FC236}">
                <a16:creationId xmlns="" xmlns:a16="http://schemas.microsoft.com/office/drawing/2014/main" id="{669544C8-3CEE-4AA9-9780-079C85061105}"/>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Freeform 6">
            <a:extLst>
              <a:ext uri="{FF2B5EF4-FFF2-40B4-BE49-F238E27FC236}">
                <a16:creationId xmlns="" xmlns:a16="http://schemas.microsoft.com/office/drawing/2014/main" id="{A86DB041-AE77-4F9E-AE52-747B425D0ED7}"/>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40" name="TextBox 28">
            <a:extLst>
              <a:ext uri="{FF2B5EF4-FFF2-40B4-BE49-F238E27FC236}">
                <a16:creationId xmlns="" xmlns:a16="http://schemas.microsoft.com/office/drawing/2014/main" id="{38912041-43FE-45FB-8B76-138AAD3DA07A}"/>
              </a:ext>
            </a:extLst>
          </p:cNvPr>
          <p:cNvSpPr txBox="1"/>
          <p:nvPr/>
        </p:nvSpPr>
        <p:spPr>
          <a:xfrm>
            <a:off x="681253" y="275546"/>
            <a:ext cx="2423342"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非官方資源</a:t>
            </a:r>
            <a:r>
              <a:rPr lang="en-US" altLang="zh-CN" sz="2000" dirty="0">
                <a:solidFill>
                  <a:schemeClr val="tx1">
                    <a:lumMod val="65000"/>
                    <a:lumOff val="35000"/>
                  </a:schemeClr>
                </a:solidFill>
                <a:latin typeface="文鼎谁的字体" panose="020B0602010101010101" pitchFamily="33" charset="-122"/>
                <a:ea typeface="文鼎谁的字体" panose="020B0602010101010101" pitchFamily="33" charset="-122"/>
              </a:rPr>
              <a:t>-</a:t>
            </a:r>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交通</a:t>
            </a:r>
          </a:p>
        </p:txBody>
      </p:sp>
      <p:grpSp>
        <p:nvGrpSpPr>
          <p:cNvPr id="41" name="组合 40">
            <a:extLst>
              <a:ext uri="{FF2B5EF4-FFF2-40B4-BE49-F238E27FC236}">
                <a16:creationId xmlns="" xmlns:a16="http://schemas.microsoft.com/office/drawing/2014/main" id="{977566F3-5644-4E43-93F8-DEB95F10FBD3}"/>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42" name="组合 41">
              <a:extLst>
                <a:ext uri="{FF2B5EF4-FFF2-40B4-BE49-F238E27FC236}">
                  <a16:creationId xmlns="" xmlns:a16="http://schemas.microsoft.com/office/drawing/2014/main" id="{1BCCC7B0-2A27-4A7F-9CDA-E5BE50E3AFBA}"/>
                </a:ext>
              </a:extLst>
            </p:cNvPr>
            <p:cNvGrpSpPr/>
            <p:nvPr/>
          </p:nvGrpSpPr>
          <p:grpSpPr>
            <a:xfrm>
              <a:off x="848004" y="393400"/>
              <a:ext cx="406366" cy="418246"/>
              <a:chOff x="848005" y="369553"/>
              <a:chExt cx="406366" cy="418246"/>
            </a:xfrm>
          </p:grpSpPr>
          <p:sp>
            <p:nvSpPr>
              <p:cNvPr id="44" name="椭圆 43">
                <a:extLst>
                  <a:ext uri="{FF2B5EF4-FFF2-40B4-BE49-F238E27FC236}">
                    <a16:creationId xmlns="" xmlns:a16="http://schemas.microsoft.com/office/drawing/2014/main" id="{E23717A0-64B2-4520-9B56-93713853B928}"/>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 xmlns:a16="http://schemas.microsoft.com/office/drawing/2014/main" id="{D71EBF10-591F-49C7-B0AB-5F106A0A18DE}"/>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椭圆 42">
              <a:extLst>
                <a:ext uri="{FF2B5EF4-FFF2-40B4-BE49-F238E27FC236}">
                  <a16:creationId xmlns="" xmlns:a16="http://schemas.microsoft.com/office/drawing/2014/main" id="{47000216-039B-4993-B730-B969CE2FA8EC}"/>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sp>
        <p:nvSpPr>
          <p:cNvPr id="4" name="矩形 3">
            <a:extLst>
              <a:ext uri="{FF2B5EF4-FFF2-40B4-BE49-F238E27FC236}">
                <a16:creationId xmlns="" xmlns:a16="http://schemas.microsoft.com/office/drawing/2014/main" id="{DE0DCBDA-8739-424E-AE77-CBB40D4400AC}"/>
              </a:ext>
            </a:extLst>
          </p:cNvPr>
          <p:cNvSpPr/>
          <p:nvPr/>
        </p:nvSpPr>
        <p:spPr>
          <a:xfrm>
            <a:off x="298340" y="850430"/>
            <a:ext cx="11103429" cy="1436675"/>
          </a:xfrm>
          <a:prstGeom prst="rect">
            <a:avLst/>
          </a:prstGeom>
        </p:spPr>
        <p:txBody>
          <a:bodyPr wrap="square">
            <a:spAutoFit/>
          </a:bodyPr>
          <a:lstStyle/>
          <a:p>
            <a:pPr marL="342900" indent="-342900">
              <a:lnSpc>
                <a:spcPct val="150000"/>
              </a:lnSpc>
              <a:buFont typeface="Arial" panose="020B0604020202020204" pitchFamily="34" charset="0"/>
              <a:buChar char="•"/>
            </a:pP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東京地鐵地圖：</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hlinkClick r:id="rId3"/>
              </a:rPr>
              <a:t>http://www.tokyometro.jp/tcn/subwaymap/</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endParaRPr lang="en-US" altLang="zh-TW" sz="2000" dirty="0">
              <a:solidFill>
                <a:schemeClr val="tx1">
                  <a:lumMod val="50000"/>
                  <a:lumOff val="50000"/>
                </a:schemeClr>
              </a:solidFill>
              <a:latin typeface="Yuanti TC" panose="02010600040101010101" pitchFamily="2" charset="-120"/>
              <a:ea typeface="Yuanti TC" panose="02010600040101010101" pitchFamily="2" charset="-120"/>
            </a:endParaRPr>
          </a:p>
          <a:p>
            <a:pPr marL="342900" indent="-342900">
              <a:lnSpc>
                <a:spcPct val="150000"/>
              </a:lnSpc>
              <a:buFont typeface="Arial" panose="020B0604020202020204" pitchFamily="34" charset="0"/>
              <a:buChar char="•"/>
            </a:pP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Tokyo Subway Navigation APP</a:t>
            </a: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hlinkClick r:id="rId4"/>
              </a:rPr>
              <a:t>https://itunes.apple.com/tw/app/tokyo-subway-navigation/id844802451?mt=8</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endParaRPr lang="en-US" altLang="zh-TW" sz="2000" dirty="0">
              <a:solidFill>
                <a:schemeClr val="tx1">
                  <a:lumMod val="50000"/>
                  <a:lumOff val="50000"/>
                </a:schemeClr>
              </a:solidFill>
              <a:latin typeface="Yuanti TC" panose="02010600040101010101" pitchFamily="2" charset="-120"/>
              <a:ea typeface="Yuanti TC" panose="02010600040101010101" pitchFamily="2" charset="-120"/>
            </a:endParaRPr>
          </a:p>
        </p:txBody>
      </p:sp>
      <p:pic>
        <p:nvPicPr>
          <p:cNvPr id="2" name="圖片 1">
            <a:extLst>
              <a:ext uri="{FF2B5EF4-FFF2-40B4-BE49-F238E27FC236}">
                <a16:creationId xmlns="" xmlns:a16="http://schemas.microsoft.com/office/drawing/2014/main" id="{0FD75D30-FD1A-B748-B4F6-3C458FC3329A}"/>
              </a:ext>
            </a:extLst>
          </p:cNvPr>
          <p:cNvPicPr>
            <a:picLocks noChangeAspect="1"/>
          </p:cNvPicPr>
          <p:nvPr/>
        </p:nvPicPr>
        <p:blipFill>
          <a:blip r:embed="rId5"/>
          <a:stretch>
            <a:fillRect/>
          </a:stretch>
        </p:blipFill>
        <p:spPr>
          <a:xfrm>
            <a:off x="4717944" y="2075543"/>
            <a:ext cx="6545984" cy="4637313"/>
          </a:xfrm>
          <a:prstGeom prst="rect">
            <a:avLst/>
          </a:prstGeom>
        </p:spPr>
      </p:pic>
    </p:spTree>
    <p:extLst>
      <p:ext uri="{BB962C8B-B14F-4D97-AF65-F5344CB8AC3E}">
        <p14:creationId xmlns:p14="http://schemas.microsoft.com/office/powerpoint/2010/main" val="663019914"/>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a:extLst>
              <a:ext uri="{FF2B5EF4-FFF2-40B4-BE49-F238E27FC236}">
                <a16:creationId xmlns="" xmlns:a16="http://schemas.microsoft.com/office/drawing/2014/main" id="{669544C8-3CEE-4AA9-9780-079C85061105}"/>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Freeform 6">
            <a:extLst>
              <a:ext uri="{FF2B5EF4-FFF2-40B4-BE49-F238E27FC236}">
                <a16:creationId xmlns="" xmlns:a16="http://schemas.microsoft.com/office/drawing/2014/main" id="{A86DB041-AE77-4F9E-AE52-747B425D0ED7}"/>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40" name="TextBox 28">
            <a:extLst>
              <a:ext uri="{FF2B5EF4-FFF2-40B4-BE49-F238E27FC236}">
                <a16:creationId xmlns="" xmlns:a16="http://schemas.microsoft.com/office/drawing/2014/main" id="{38912041-43FE-45FB-8B76-138AAD3DA07A}"/>
              </a:ext>
            </a:extLst>
          </p:cNvPr>
          <p:cNvSpPr txBox="1"/>
          <p:nvPr/>
        </p:nvSpPr>
        <p:spPr>
          <a:xfrm>
            <a:off x="681252" y="275546"/>
            <a:ext cx="3092461"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非官方資源</a:t>
            </a:r>
            <a:r>
              <a:rPr lang="en-US" altLang="zh-CN" sz="2000" dirty="0">
                <a:solidFill>
                  <a:schemeClr val="tx1">
                    <a:lumMod val="65000"/>
                    <a:lumOff val="35000"/>
                  </a:schemeClr>
                </a:solidFill>
                <a:latin typeface="文鼎谁的字体" panose="020B0602010101010101" pitchFamily="33" charset="-122"/>
                <a:ea typeface="文鼎谁的字体" panose="020B0602010101010101" pitchFamily="33" charset="-122"/>
              </a:rPr>
              <a:t>-</a:t>
            </a:r>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線上訂票 </a:t>
            </a:r>
          </a:p>
        </p:txBody>
      </p:sp>
      <p:grpSp>
        <p:nvGrpSpPr>
          <p:cNvPr id="41" name="组合 40">
            <a:extLst>
              <a:ext uri="{FF2B5EF4-FFF2-40B4-BE49-F238E27FC236}">
                <a16:creationId xmlns="" xmlns:a16="http://schemas.microsoft.com/office/drawing/2014/main" id="{977566F3-5644-4E43-93F8-DEB95F10FBD3}"/>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42" name="组合 41">
              <a:extLst>
                <a:ext uri="{FF2B5EF4-FFF2-40B4-BE49-F238E27FC236}">
                  <a16:creationId xmlns="" xmlns:a16="http://schemas.microsoft.com/office/drawing/2014/main" id="{1BCCC7B0-2A27-4A7F-9CDA-E5BE50E3AFBA}"/>
                </a:ext>
              </a:extLst>
            </p:cNvPr>
            <p:cNvGrpSpPr/>
            <p:nvPr/>
          </p:nvGrpSpPr>
          <p:grpSpPr>
            <a:xfrm>
              <a:off x="848004" y="393400"/>
              <a:ext cx="406366" cy="418246"/>
              <a:chOff x="848005" y="369553"/>
              <a:chExt cx="406366" cy="418246"/>
            </a:xfrm>
          </p:grpSpPr>
          <p:sp>
            <p:nvSpPr>
              <p:cNvPr id="44" name="椭圆 43">
                <a:extLst>
                  <a:ext uri="{FF2B5EF4-FFF2-40B4-BE49-F238E27FC236}">
                    <a16:creationId xmlns="" xmlns:a16="http://schemas.microsoft.com/office/drawing/2014/main" id="{E23717A0-64B2-4520-9B56-93713853B928}"/>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 xmlns:a16="http://schemas.microsoft.com/office/drawing/2014/main" id="{D71EBF10-591F-49C7-B0AB-5F106A0A18DE}"/>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椭圆 42">
              <a:extLst>
                <a:ext uri="{FF2B5EF4-FFF2-40B4-BE49-F238E27FC236}">
                  <a16:creationId xmlns="" xmlns:a16="http://schemas.microsoft.com/office/drawing/2014/main" id="{47000216-039B-4993-B730-B969CE2FA8EC}"/>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sp>
        <p:nvSpPr>
          <p:cNvPr id="4" name="矩形 3">
            <a:extLst>
              <a:ext uri="{FF2B5EF4-FFF2-40B4-BE49-F238E27FC236}">
                <a16:creationId xmlns="" xmlns:a16="http://schemas.microsoft.com/office/drawing/2014/main" id="{DE0DCBDA-8739-424E-AE77-CBB40D4400AC}"/>
              </a:ext>
            </a:extLst>
          </p:cNvPr>
          <p:cNvSpPr/>
          <p:nvPr/>
        </p:nvSpPr>
        <p:spPr>
          <a:xfrm>
            <a:off x="298340" y="850430"/>
            <a:ext cx="11103429" cy="975011"/>
          </a:xfrm>
          <a:prstGeom prst="rect">
            <a:avLst/>
          </a:prstGeom>
        </p:spPr>
        <p:txBody>
          <a:bodyPr wrap="square">
            <a:spAutoFit/>
          </a:bodyPr>
          <a:lstStyle/>
          <a:p>
            <a:pPr marL="342900" indent="-342900">
              <a:lnSpc>
                <a:spcPct val="150000"/>
              </a:lnSpc>
              <a:buFont typeface="Arial" panose="020B0604020202020204" pitchFamily="34" charset="0"/>
              <a:buChar char="•"/>
            </a:pPr>
            <a:r>
              <a:rPr lang="en-US" altLang="zh-TW" sz="2000" dirty="0" err="1">
                <a:solidFill>
                  <a:schemeClr val="tx1">
                    <a:lumMod val="50000"/>
                    <a:lumOff val="50000"/>
                  </a:schemeClr>
                </a:solidFill>
                <a:latin typeface="Yuanti TC" panose="02010600040101010101" pitchFamily="2" charset="-120"/>
                <a:ea typeface="Yuanti TC" panose="02010600040101010101" pitchFamily="2" charset="-120"/>
              </a:rPr>
              <a:t>Klook</a:t>
            </a: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平台：</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hlinkClick r:id="rId3"/>
              </a:rPr>
              <a:t>https://www.klook.com/zh-TW/city/28-tokyo/</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endParaRPr lang="en-US" altLang="zh-TW" sz="2000" dirty="0">
              <a:solidFill>
                <a:schemeClr val="tx1">
                  <a:lumMod val="50000"/>
                  <a:lumOff val="50000"/>
                </a:schemeClr>
              </a:solidFill>
              <a:latin typeface="Yuanti TC" panose="02010600040101010101" pitchFamily="2" charset="-120"/>
              <a:ea typeface="Yuanti TC" panose="02010600040101010101" pitchFamily="2" charset="-120"/>
            </a:endParaRPr>
          </a:p>
          <a:p>
            <a:pPr marL="342900" indent="-342900">
              <a:lnSpc>
                <a:spcPct val="150000"/>
              </a:lnSpc>
              <a:buFont typeface="Arial" panose="020B0604020202020204" pitchFamily="34" charset="0"/>
              <a:buChar char="•"/>
            </a:pP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廉價機票：</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hlinkClick r:id="rId4"/>
              </a:rPr>
              <a:t>https://www.skyscanner.com.tw/</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endParaRPr lang="en-US" altLang="zh-TW" sz="3200" dirty="0">
              <a:solidFill>
                <a:schemeClr val="tx1">
                  <a:lumMod val="50000"/>
                  <a:lumOff val="50000"/>
                </a:schemeClr>
              </a:solidFill>
              <a:latin typeface="Yuanti TC" panose="02010600040101010101" pitchFamily="2" charset="-120"/>
              <a:ea typeface="Yuanti TC" panose="02010600040101010101" pitchFamily="2" charset="-120"/>
            </a:endParaRPr>
          </a:p>
        </p:txBody>
      </p:sp>
      <p:pic>
        <p:nvPicPr>
          <p:cNvPr id="3" name="圖片 2">
            <a:extLst>
              <a:ext uri="{FF2B5EF4-FFF2-40B4-BE49-F238E27FC236}">
                <a16:creationId xmlns="" xmlns:a16="http://schemas.microsoft.com/office/drawing/2014/main" id="{665E2AAA-4F42-4141-935E-64E616254378}"/>
              </a:ext>
            </a:extLst>
          </p:cNvPr>
          <p:cNvPicPr>
            <a:picLocks noChangeAspect="1"/>
          </p:cNvPicPr>
          <p:nvPr/>
        </p:nvPicPr>
        <p:blipFill>
          <a:blip r:embed="rId5"/>
          <a:stretch>
            <a:fillRect/>
          </a:stretch>
        </p:blipFill>
        <p:spPr>
          <a:xfrm>
            <a:off x="3028647" y="2047326"/>
            <a:ext cx="8170185" cy="44212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3959082"/>
      </p:ext>
    </p:extLst>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直接连接符 19">
            <a:extLst>
              <a:ext uri="{FF2B5EF4-FFF2-40B4-BE49-F238E27FC236}">
                <a16:creationId xmlns="" xmlns:a16="http://schemas.microsoft.com/office/drawing/2014/main" id="{669544C8-3CEE-4AA9-9780-079C85061105}"/>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1" name="Freeform 6">
            <a:extLst>
              <a:ext uri="{FF2B5EF4-FFF2-40B4-BE49-F238E27FC236}">
                <a16:creationId xmlns="" xmlns:a16="http://schemas.microsoft.com/office/drawing/2014/main" id="{A86DB041-AE77-4F9E-AE52-747B425D0ED7}"/>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40" name="TextBox 28">
            <a:extLst>
              <a:ext uri="{FF2B5EF4-FFF2-40B4-BE49-F238E27FC236}">
                <a16:creationId xmlns="" xmlns:a16="http://schemas.microsoft.com/office/drawing/2014/main" id="{38912041-43FE-45FB-8B76-138AAD3DA07A}"/>
              </a:ext>
            </a:extLst>
          </p:cNvPr>
          <p:cNvSpPr txBox="1"/>
          <p:nvPr/>
        </p:nvSpPr>
        <p:spPr>
          <a:xfrm>
            <a:off x="681252" y="275546"/>
            <a:ext cx="3092461"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非官方資源</a:t>
            </a:r>
            <a:r>
              <a:rPr lang="en-US" altLang="zh-CN" sz="2000" dirty="0">
                <a:solidFill>
                  <a:schemeClr val="tx1">
                    <a:lumMod val="65000"/>
                    <a:lumOff val="35000"/>
                  </a:schemeClr>
                </a:solidFill>
                <a:latin typeface="文鼎谁的字体" panose="020B0602010101010101" pitchFamily="33" charset="-122"/>
                <a:ea typeface="文鼎谁的字体" panose="020B0602010101010101" pitchFamily="33" charset="-122"/>
              </a:rPr>
              <a:t>-</a:t>
            </a:r>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線上訂票 </a:t>
            </a:r>
          </a:p>
        </p:txBody>
      </p:sp>
      <p:grpSp>
        <p:nvGrpSpPr>
          <p:cNvPr id="41" name="组合 40">
            <a:extLst>
              <a:ext uri="{FF2B5EF4-FFF2-40B4-BE49-F238E27FC236}">
                <a16:creationId xmlns="" xmlns:a16="http://schemas.microsoft.com/office/drawing/2014/main" id="{977566F3-5644-4E43-93F8-DEB95F10FBD3}"/>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42" name="组合 41">
              <a:extLst>
                <a:ext uri="{FF2B5EF4-FFF2-40B4-BE49-F238E27FC236}">
                  <a16:creationId xmlns="" xmlns:a16="http://schemas.microsoft.com/office/drawing/2014/main" id="{1BCCC7B0-2A27-4A7F-9CDA-E5BE50E3AFBA}"/>
                </a:ext>
              </a:extLst>
            </p:cNvPr>
            <p:cNvGrpSpPr/>
            <p:nvPr/>
          </p:nvGrpSpPr>
          <p:grpSpPr>
            <a:xfrm>
              <a:off x="848004" y="393400"/>
              <a:ext cx="406366" cy="418246"/>
              <a:chOff x="848005" y="369553"/>
              <a:chExt cx="406366" cy="418246"/>
            </a:xfrm>
          </p:grpSpPr>
          <p:sp>
            <p:nvSpPr>
              <p:cNvPr id="44" name="椭圆 43">
                <a:extLst>
                  <a:ext uri="{FF2B5EF4-FFF2-40B4-BE49-F238E27FC236}">
                    <a16:creationId xmlns="" xmlns:a16="http://schemas.microsoft.com/office/drawing/2014/main" id="{E23717A0-64B2-4520-9B56-93713853B928}"/>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 xmlns:a16="http://schemas.microsoft.com/office/drawing/2014/main" id="{D71EBF10-591F-49C7-B0AB-5F106A0A18DE}"/>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椭圆 42">
              <a:extLst>
                <a:ext uri="{FF2B5EF4-FFF2-40B4-BE49-F238E27FC236}">
                  <a16:creationId xmlns="" xmlns:a16="http://schemas.microsoft.com/office/drawing/2014/main" id="{47000216-039B-4993-B730-B969CE2FA8EC}"/>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sp>
        <p:nvSpPr>
          <p:cNvPr id="4" name="矩形 3">
            <a:extLst>
              <a:ext uri="{FF2B5EF4-FFF2-40B4-BE49-F238E27FC236}">
                <a16:creationId xmlns="" xmlns:a16="http://schemas.microsoft.com/office/drawing/2014/main" id="{DE0DCBDA-8739-424E-AE77-CBB40D4400AC}"/>
              </a:ext>
            </a:extLst>
          </p:cNvPr>
          <p:cNvSpPr/>
          <p:nvPr/>
        </p:nvSpPr>
        <p:spPr>
          <a:xfrm>
            <a:off x="298340" y="850430"/>
            <a:ext cx="11103429" cy="1436675"/>
          </a:xfrm>
          <a:prstGeom prst="rect">
            <a:avLst/>
          </a:prstGeom>
        </p:spPr>
        <p:txBody>
          <a:bodyPr wrap="square">
            <a:spAutoFit/>
          </a:bodyPr>
          <a:lstStyle/>
          <a:p>
            <a:pPr marL="342900" indent="-342900">
              <a:lnSpc>
                <a:spcPct val="150000"/>
              </a:lnSpc>
              <a:buFont typeface="Arial" panose="020B0604020202020204" pitchFamily="34" charset="0"/>
              <a:buChar char="•"/>
            </a:pP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背包客棧：</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hlinkClick r:id="rId3"/>
              </a:rPr>
              <a:t>https://www.backpackers.com.tw/forum/forumdisplay.php?f=43</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 </a:t>
            </a:r>
          </a:p>
          <a:p>
            <a:pPr marL="342900" indent="-342900">
              <a:lnSpc>
                <a:spcPct val="150000"/>
              </a:lnSpc>
              <a:buFont typeface="Arial" panose="020B0604020202020204" pitchFamily="34" charset="0"/>
              <a:buChar char="•"/>
            </a:pP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貓途鷹： </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hlinkClick r:id="rId4"/>
              </a:rPr>
              <a:t>https://www.tripadvisor.com.tw/</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endParaRPr lang="en-US" altLang="zh-TW" sz="2000" dirty="0">
              <a:solidFill>
                <a:schemeClr val="tx1">
                  <a:lumMod val="50000"/>
                  <a:lumOff val="50000"/>
                </a:schemeClr>
              </a:solidFill>
              <a:latin typeface="Yuanti TC" panose="02010600040101010101" pitchFamily="2" charset="-120"/>
              <a:ea typeface="Yuanti TC" panose="02010600040101010101" pitchFamily="2" charset="-120"/>
            </a:endParaRPr>
          </a:p>
          <a:p>
            <a:pPr marL="342900" indent="-342900">
              <a:lnSpc>
                <a:spcPct val="150000"/>
              </a:lnSpc>
              <a:buFont typeface="Arial" panose="020B0604020202020204" pitchFamily="34" charset="0"/>
              <a:buChar char="•"/>
            </a:pP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天氣查詢：：</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hlinkClick r:id="rId5"/>
              </a:rPr>
              <a:t>https://weather.yahoo.co.jp/weather/</a:t>
            </a:r>
            <a:r>
              <a:rPr lang="zh-Hant" altLang="en-US" sz="2000" dirty="0">
                <a:solidFill>
                  <a:schemeClr val="tx1">
                    <a:lumMod val="50000"/>
                    <a:lumOff val="50000"/>
                  </a:schemeClr>
                </a:solidFill>
                <a:latin typeface="Yuanti TC" panose="02010600040101010101" pitchFamily="2" charset="-120"/>
                <a:ea typeface="Yuanti TC" panose="02010600040101010101" pitchFamily="2" charset="-120"/>
              </a:rPr>
              <a:t> </a:t>
            </a:r>
            <a:endParaRPr lang="en-US" altLang="zh-TW" sz="4400" dirty="0">
              <a:solidFill>
                <a:schemeClr val="tx1">
                  <a:lumMod val="50000"/>
                  <a:lumOff val="50000"/>
                </a:schemeClr>
              </a:solidFill>
              <a:latin typeface="Yuanti TC" panose="02010600040101010101" pitchFamily="2" charset="-120"/>
              <a:ea typeface="Yuanti TC" panose="02010600040101010101" pitchFamily="2" charset="-120"/>
            </a:endParaRPr>
          </a:p>
        </p:txBody>
      </p:sp>
      <p:pic>
        <p:nvPicPr>
          <p:cNvPr id="2" name="圖片 1">
            <a:extLst>
              <a:ext uri="{FF2B5EF4-FFF2-40B4-BE49-F238E27FC236}">
                <a16:creationId xmlns="" xmlns:a16="http://schemas.microsoft.com/office/drawing/2014/main" id="{C67E20CD-39E3-A249-9AED-8A922D7F9A49}"/>
              </a:ext>
            </a:extLst>
          </p:cNvPr>
          <p:cNvPicPr>
            <a:picLocks noChangeAspect="1"/>
          </p:cNvPicPr>
          <p:nvPr/>
        </p:nvPicPr>
        <p:blipFill>
          <a:blip r:embed="rId6"/>
          <a:stretch>
            <a:fillRect/>
          </a:stretch>
        </p:blipFill>
        <p:spPr>
          <a:xfrm>
            <a:off x="3458415" y="2487219"/>
            <a:ext cx="8318755" cy="40769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6896635"/>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0902D3E2-89A0-4380-AB48-8CFB55A0C150}"/>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8" name="文本框 27">
            <a:extLst>
              <a:ext uri="{FF2B5EF4-FFF2-40B4-BE49-F238E27FC236}">
                <a16:creationId xmlns="" xmlns:a16="http://schemas.microsoft.com/office/drawing/2014/main" id="{B7A12158-35A2-4750-A249-68E7DF706B58}"/>
              </a:ext>
            </a:extLst>
          </p:cNvPr>
          <p:cNvSpPr txBox="1"/>
          <p:nvPr/>
        </p:nvSpPr>
        <p:spPr>
          <a:xfrm>
            <a:off x="5803576" y="4557170"/>
            <a:ext cx="5368965" cy="1200329"/>
          </a:xfrm>
          <a:prstGeom prst="rect">
            <a:avLst/>
          </a:prstGeom>
          <a:noFill/>
        </p:spPr>
        <p:txBody>
          <a:bodyPr wrap="square" rtlCol="0">
            <a:spAutoFit/>
          </a:bodyPr>
          <a:lstStyle/>
          <a:p>
            <a:pPr algn="dist"/>
            <a:r>
              <a:rPr lang="zh-CN" altLang="en-US" sz="3600" dirty="0">
                <a:ln w="0"/>
                <a:solidFill>
                  <a:schemeClr val="accent1"/>
                </a:solidFill>
                <a:effectLst>
                  <a:outerShdw blurRad="38100" dist="25400" dir="5400000" algn="ctr" rotWithShape="0">
                    <a:srgbClr val="6E747A">
                      <a:alpha val="43000"/>
                    </a:srgbClr>
                  </a:outerShdw>
                </a:effectLst>
                <a:latin typeface="Yuanti TC" panose="02010600040101010101" pitchFamily="2" charset="-120"/>
                <a:ea typeface="Yuanti TC" panose="02010600040101010101" pitchFamily="2" charset="-120"/>
                <a:cs typeface="Yuppy TC" panose="020F0603040207020204" pitchFamily="34" charset="-120"/>
              </a:rPr>
              <a:t>教育部青年發展署大專院校生國際體驗學習計畫</a:t>
            </a:r>
          </a:p>
        </p:txBody>
      </p:sp>
      <p:sp>
        <p:nvSpPr>
          <p:cNvPr id="29" name="矩形 28">
            <a:extLst>
              <a:ext uri="{FF2B5EF4-FFF2-40B4-BE49-F238E27FC236}">
                <a16:creationId xmlns="" xmlns:a16="http://schemas.microsoft.com/office/drawing/2014/main" id="{130C59B7-28C9-435E-83E4-BFC8AD86EA91}"/>
              </a:ext>
            </a:extLst>
          </p:cNvPr>
          <p:cNvSpPr/>
          <p:nvPr/>
        </p:nvSpPr>
        <p:spPr>
          <a:xfrm flipV="1">
            <a:off x="5647378" y="5854123"/>
            <a:ext cx="5833196" cy="45719"/>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 xmlns:a16="http://schemas.microsoft.com/office/drawing/2014/main" id="{CEEC6D2D-9F83-46C9-8B71-7644681ABBA1}"/>
              </a:ext>
            </a:extLst>
          </p:cNvPr>
          <p:cNvSpPr txBox="1"/>
          <p:nvPr/>
        </p:nvSpPr>
        <p:spPr>
          <a:xfrm>
            <a:off x="5647378" y="5996466"/>
            <a:ext cx="5681363" cy="400110"/>
          </a:xfrm>
          <a:prstGeom prst="rect">
            <a:avLst/>
          </a:prstGeom>
          <a:noFill/>
        </p:spPr>
        <p:txBody>
          <a:bodyPr wrap="none" rtlCol="0">
            <a:spAutoFit/>
          </a:bodyPr>
          <a:lstStyle/>
          <a:p>
            <a:r>
              <a:rPr lang="en-US" altLang="zh-TW"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a:t>
            </a:r>
            <a:r>
              <a:rPr lang="zh-TW"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日本創意產業文化</a:t>
            </a:r>
            <a:r>
              <a:rPr lang="en-US" altLang="zh-TW"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a:t>
            </a:r>
            <a:r>
              <a:rPr lang="zh-CN"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傳統與創新之探索</a:t>
            </a:r>
            <a:r>
              <a:rPr lang="en-US" altLang="zh-CN"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a:t>
            </a:r>
            <a:r>
              <a:rPr lang="zh-TW"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rPr>
              <a:t>說明會</a:t>
            </a:r>
            <a:endParaRPr lang="zh-CN" altLang="en-US" sz="2000" dirty="0">
              <a:solidFill>
                <a:srgbClr val="0096E0"/>
              </a:solidFill>
              <a:latin typeface="Yuanti TC" panose="02010600040101010101" pitchFamily="2" charset="-120"/>
              <a:ea typeface="Yuanti TC" panose="02010600040101010101" pitchFamily="2" charset="-120"/>
              <a:cs typeface="Yuppy TC" panose="020F0603040207020204" pitchFamily="34" charset="-120"/>
            </a:endParaRPr>
          </a:p>
        </p:txBody>
      </p:sp>
      <p:sp>
        <p:nvSpPr>
          <p:cNvPr id="2" name="矩形 1">
            <a:extLst>
              <a:ext uri="{FF2B5EF4-FFF2-40B4-BE49-F238E27FC236}">
                <a16:creationId xmlns="" xmlns:a16="http://schemas.microsoft.com/office/drawing/2014/main" id="{8E8F8C72-A541-6C40-9793-A6EE9CA0FA6C}"/>
              </a:ext>
            </a:extLst>
          </p:cNvPr>
          <p:cNvSpPr/>
          <p:nvPr/>
        </p:nvSpPr>
        <p:spPr>
          <a:xfrm>
            <a:off x="4880383" y="548229"/>
            <a:ext cx="7311617" cy="1938992"/>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r>
              <a:rPr lang="zh-Hant" alt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Yuanti TC" panose="02010600040101010101" pitchFamily="2" charset="-120"/>
                <a:ea typeface="Yuanti TC" panose="02010600040101010101" pitchFamily="2" charset="-120"/>
                <a:cs typeface="Yuppy TC" panose="020F0603040207020204" pitchFamily="34" charset="-120"/>
              </a:rPr>
              <a:t>大膽地走出去</a:t>
            </a:r>
            <a:endParaRPr lang="en-US" altLang="zh-Hant"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Yuanti TC" panose="02010600040101010101" pitchFamily="2" charset="-120"/>
              <a:ea typeface="Yuanti TC" panose="02010600040101010101" pitchFamily="2" charset="-120"/>
              <a:cs typeface="Yuppy TC" panose="020F0603040207020204" pitchFamily="34" charset="-120"/>
            </a:endParaRPr>
          </a:p>
          <a:p>
            <a:r>
              <a:rPr lang="zh-Hant" altLang="en-US" sz="6000" b="1" spc="50" dirty="0">
                <a:ln w="9525" cmpd="sng">
                  <a:solidFill>
                    <a:schemeClr val="accent1"/>
                  </a:solidFill>
                  <a:prstDash val="solid"/>
                </a:ln>
                <a:solidFill>
                  <a:srgbClr val="70AD47">
                    <a:tint val="1000"/>
                  </a:srgbClr>
                </a:solidFill>
                <a:effectLst>
                  <a:glow rad="38100">
                    <a:schemeClr val="accent1">
                      <a:alpha val="40000"/>
                    </a:schemeClr>
                  </a:glow>
                </a:effectLst>
                <a:latin typeface="Yuanti TC" panose="02010600040101010101" pitchFamily="2" charset="-120"/>
                <a:ea typeface="Yuanti TC" panose="02010600040101010101" pitchFamily="2" charset="-120"/>
                <a:cs typeface="Yuppy TC" panose="020F0603040207020204" pitchFamily="34" charset="-120"/>
              </a:rPr>
              <a:t>為自己的人生寫故事</a:t>
            </a:r>
          </a:p>
        </p:txBody>
      </p:sp>
    </p:spTree>
    <p:extLst>
      <p:ext uri="{BB962C8B-B14F-4D97-AF65-F5344CB8AC3E}">
        <p14:creationId xmlns:p14="http://schemas.microsoft.com/office/powerpoint/2010/main" val="2115010676"/>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21">
            <a:extLst>
              <a:ext uri="{FF2B5EF4-FFF2-40B4-BE49-F238E27FC236}">
                <a16:creationId xmlns="" xmlns:a16="http://schemas.microsoft.com/office/drawing/2014/main" id="{1301699A-F7A4-4B1B-B20F-E446D2EB8EFE}"/>
              </a:ext>
            </a:extLst>
          </p:cNvPr>
          <p:cNvSpPr txBox="1"/>
          <p:nvPr/>
        </p:nvSpPr>
        <p:spPr>
          <a:xfrm>
            <a:off x="2163194" y="6024627"/>
            <a:ext cx="3039427" cy="500137"/>
          </a:xfrm>
          <a:prstGeom prst="rect">
            <a:avLst/>
          </a:prstGeom>
          <a:noFill/>
        </p:spPr>
        <p:txBody>
          <a:bodyPr wrap="square" lIns="68580" tIns="34290" rIns="68580" bIns="34290" rtlCol="0">
            <a:spAutoFit/>
          </a:bodyPr>
          <a:lstStyle/>
          <a:p>
            <a:pPr algn="dist"/>
            <a:r>
              <a:rPr lang="en-US" altLang="zh-CN" sz="1400" dirty="0">
                <a:solidFill>
                  <a:schemeClr val="tx1">
                    <a:lumMod val="50000"/>
                    <a:lumOff val="50000"/>
                  </a:schemeClr>
                </a:solidFill>
                <a:latin typeface="迷你简丫丫" panose="02010604000101010101" pitchFamily="2" charset="-122"/>
                <a:ea typeface="迷你简丫丫" panose="02010604000101010101" pitchFamily="2" charset="-122"/>
              </a:rPr>
              <a:t>【</a:t>
            </a:r>
            <a:r>
              <a:rPr lang="zh-CN" altLang="en-US" sz="1400" dirty="0">
                <a:solidFill>
                  <a:schemeClr val="tx1">
                    <a:lumMod val="50000"/>
                    <a:lumOff val="50000"/>
                  </a:schemeClr>
                </a:solidFill>
                <a:latin typeface="迷你简丫丫" panose="02010604000101010101" pitchFamily="2" charset="-122"/>
                <a:ea typeface="迷你简丫丫" panose="02010604000101010101" pitchFamily="2" charset="-122"/>
              </a:rPr>
              <a:t>日本創意產業文化</a:t>
            </a:r>
            <a:r>
              <a:rPr lang="en-US" altLang="zh-CN" sz="1400" dirty="0">
                <a:solidFill>
                  <a:schemeClr val="tx1">
                    <a:lumMod val="50000"/>
                    <a:lumOff val="50000"/>
                  </a:schemeClr>
                </a:solidFill>
                <a:latin typeface="迷你简丫丫" panose="02010604000101010101" pitchFamily="2" charset="-122"/>
                <a:ea typeface="迷你简丫丫" panose="02010604000101010101" pitchFamily="2" charset="-122"/>
              </a:rPr>
              <a:t>-</a:t>
            </a:r>
            <a:r>
              <a:rPr lang="zh-CN" altLang="en-US" sz="1400" dirty="0">
                <a:solidFill>
                  <a:schemeClr val="tx1">
                    <a:lumMod val="50000"/>
                    <a:lumOff val="50000"/>
                  </a:schemeClr>
                </a:solidFill>
                <a:latin typeface="迷你简丫丫" panose="02010604000101010101" pitchFamily="2" charset="-122"/>
                <a:ea typeface="迷你简丫丫" panose="02010604000101010101" pitchFamily="2" charset="-122"/>
              </a:rPr>
              <a:t>傳統與創新之探索</a:t>
            </a:r>
            <a:r>
              <a:rPr lang="en-US" altLang="zh-CN" sz="1400" dirty="0">
                <a:solidFill>
                  <a:schemeClr val="tx1">
                    <a:lumMod val="50000"/>
                    <a:lumOff val="50000"/>
                  </a:schemeClr>
                </a:solidFill>
                <a:latin typeface="迷你简丫丫" panose="02010604000101010101" pitchFamily="2" charset="-122"/>
                <a:ea typeface="迷你简丫丫" panose="02010604000101010101" pitchFamily="2" charset="-122"/>
              </a:rPr>
              <a:t>】</a:t>
            </a:r>
            <a:r>
              <a:rPr lang="zh-CN" altLang="en-US" sz="1400" dirty="0">
                <a:solidFill>
                  <a:schemeClr val="tx1">
                    <a:lumMod val="50000"/>
                    <a:lumOff val="50000"/>
                  </a:schemeClr>
                </a:solidFill>
                <a:latin typeface="迷你简丫丫" panose="02010604000101010101" pitchFamily="2" charset="-122"/>
                <a:ea typeface="迷你简丫丫" panose="02010604000101010101" pitchFamily="2" charset="-122"/>
              </a:rPr>
              <a:t>國際體驗學習計畫 </a:t>
            </a:r>
          </a:p>
        </p:txBody>
      </p:sp>
      <p:sp>
        <p:nvSpPr>
          <p:cNvPr id="23" name="文本框 25">
            <a:extLst>
              <a:ext uri="{FF2B5EF4-FFF2-40B4-BE49-F238E27FC236}">
                <a16:creationId xmlns="" xmlns:a16="http://schemas.microsoft.com/office/drawing/2014/main" id="{3B18FBED-50EC-4A2C-B87E-7AD18086145C}"/>
              </a:ext>
            </a:extLst>
          </p:cNvPr>
          <p:cNvSpPr txBox="1"/>
          <p:nvPr/>
        </p:nvSpPr>
        <p:spPr>
          <a:xfrm>
            <a:off x="2163194" y="4807963"/>
            <a:ext cx="3216265" cy="1177245"/>
          </a:xfrm>
          <a:prstGeom prst="rect">
            <a:avLst/>
          </a:prstGeom>
          <a:noFill/>
        </p:spPr>
        <p:txBody>
          <a:bodyPr wrap="none" lIns="68580" tIns="34290" rIns="68580" bIns="34290" rtlCol="0">
            <a:spAutoFit/>
          </a:bodyPr>
          <a:lstStyle/>
          <a:p>
            <a:r>
              <a:rPr lang="zh-CN" altLang="en-US" sz="2400" dirty="0">
                <a:ln w="0"/>
                <a:solidFill>
                  <a:schemeClr val="accent1"/>
                </a:solidFill>
                <a:effectLst>
                  <a:outerShdw blurRad="38100" dist="25400" dir="5400000" algn="ctr" rotWithShape="0">
                    <a:srgbClr val="6E747A">
                      <a:alpha val="43000"/>
                    </a:srgbClr>
                  </a:outerShdw>
                </a:effectLst>
                <a:latin typeface="Yuanti TC" panose="02010600040101010101" pitchFamily="2" charset="-120"/>
                <a:ea typeface="Yuanti TC" panose="02010600040101010101" pitchFamily="2" charset="-120"/>
                <a:cs typeface="Yuppy TC" panose="020F0603040207020204" pitchFamily="34" charset="-120"/>
              </a:rPr>
              <a:t>教育部青年發展署</a:t>
            </a:r>
            <a:endParaRPr lang="en-US" altLang="zh-CN" sz="2400" dirty="0">
              <a:ln w="0"/>
              <a:solidFill>
                <a:schemeClr val="accent1"/>
              </a:solidFill>
              <a:effectLst>
                <a:outerShdw blurRad="38100" dist="25400" dir="5400000" algn="ctr" rotWithShape="0">
                  <a:srgbClr val="6E747A">
                    <a:alpha val="43000"/>
                  </a:srgbClr>
                </a:outerShdw>
              </a:effectLst>
              <a:latin typeface="Yuanti TC" panose="02010600040101010101" pitchFamily="2" charset="-120"/>
              <a:ea typeface="Yuanti TC" panose="02010600040101010101" pitchFamily="2" charset="-120"/>
              <a:cs typeface="Yuppy TC" panose="020F0603040207020204" pitchFamily="34" charset="-120"/>
            </a:endParaRPr>
          </a:p>
          <a:p>
            <a:r>
              <a:rPr lang="zh-CN" altLang="en-US" sz="2400" dirty="0">
                <a:ln w="0"/>
                <a:solidFill>
                  <a:schemeClr val="accent1"/>
                </a:solidFill>
                <a:effectLst>
                  <a:outerShdw blurRad="38100" dist="25400" dir="5400000" algn="ctr" rotWithShape="0">
                    <a:srgbClr val="6E747A">
                      <a:alpha val="43000"/>
                    </a:srgbClr>
                  </a:outerShdw>
                </a:effectLst>
                <a:latin typeface="Yuanti TC" panose="02010600040101010101" pitchFamily="2" charset="-120"/>
                <a:ea typeface="Yuanti TC" panose="02010600040101010101" pitchFamily="2" charset="-120"/>
                <a:cs typeface="Yuppy TC" panose="020F0603040207020204" pitchFamily="34" charset="-120"/>
              </a:rPr>
              <a:t>大專院校生</a:t>
            </a:r>
            <a:endParaRPr lang="en-US" altLang="zh-CN" sz="2400" dirty="0">
              <a:ln w="0"/>
              <a:solidFill>
                <a:schemeClr val="accent1"/>
              </a:solidFill>
              <a:effectLst>
                <a:outerShdw blurRad="38100" dist="25400" dir="5400000" algn="ctr" rotWithShape="0">
                  <a:srgbClr val="6E747A">
                    <a:alpha val="43000"/>
                  </a:srgbClr>
                </a:outerShdw>
              </a:effectLst>
              <a:latin typeface="Yuanti TC" panose="02010600040101010101" pitchFamily="2" charset="-120"/>
              <a:ea typeface="Yuanti TC" panose="02010600040101010101" pitchFamily="2" charset="-120"/>
              <a:cs typeface="Yuppy TC" panose="020F0603040207020204" pitchFamily="34" charset="-120"/>
            </a:endParaRPr>
          </a:p>
          <a:p>
            <a:r>
              <a:rPr lang="zh-CN" altLang="en-US" sz="2400" dirty="0">
                <a:ln w="0"/>
                <a:solidFill>
                  <a:schemeClr val="accent1"/>
                </a:solidFill>
                <a:effectLst>
                  <a:outerShdw blurRad="38100" dist="25400" dir="5400000" algn="ctr" rotWithShape="0">
                    <a:srgbClr val="6E747A">
                      <a:alpha val="43000"/>
                    </a:srgbClr>
                  </a:outerShdw>
                </a:effectLst>
                <a:latin typeface="Yuanti TC" panose="02010600040101010101" pitchFamily="2" charset="-120"/>
                <a:ea typeface="Yuanti TC" panose="02010600040101010101" pitchFamily="2" charset="-120"/>
                <a:cs typeface="Yuppy TC" panose="020F0603040207020204" pitchFamily="34" charset="-120"/>
              </a:rPr>
              <a:t>國際體驗學習計畫目標</a:t>
            </a:r>
          </a:p>
        </p:txBody>
      </p:sp>
      <p:grpSp>
        <p:nvGrpSpPr>
          <p:cNvPr id="25" name="Group 4">
            <a:extLst>
              <a:ext uri="{FF2B5EF4-FFF2-40B4-BE49-F238E27FC236}">
                <a16:creationId xmlns="" xmlns:a16="http://schemas.microsoft.com/office/drawing/2014/main" id="{E220914B-EAD4-44D8-B7E7-16EBC713CF32}"/>
              </a:ext>
            </a:extLst>
          </p:cNvPr>
          <p:cNvGrpSpPr>
            <a:grpSpLocks noChangeAspect="1"/>
          </p:cNvGrpSpPr>
          <p:nvPr/>
        </p:nvGrpSpPr>
        <p:grpSpPr bwMode="auto">
          <a:xfrm>
            <a:off x="304628" y="4389006"/>
            <a:ext cx="1565672" cy="2155697"/>
            <a:chOff x="1558" y="1280"/>
            <a:chExt cx="1315" cy="1810"/>
          </a:xfrm>
          <a:solidFill>
            <a:srgbClr val="5092E0"/>
          </a:solidFill>
        </p:grpSpPr>
        <p:sp>
          <p:nvSpPr>
            <p:cNvPr id="26" name="Freeform 5">
              <a:extLst>
                <a:ext uri="{FF2B5EF4-FFF2-40B4-BE49-F238E27FC236}">
                  <a16:creationId xmlns="" xmlns:a16="http://schemas.microsoft.com/office/drawing/2014/main" id="{0A493B61-CBEE-4373-A2FB-209592249D62}"/>
                </a:ext>
              </a:extLst>
            </p:cNvPr>
            <p:cNvSpPr>
              <a:spLocks/>
            </p:cNvSpPr>
            <p:nvPr/>
          </p:nvSpPr>
          <p:spPr bwMode="auto">
            <a:xfrm>
              <a:off x="1838" y="1280"/>
              <a:ext cx="1035" cy="922"/>
            </a:xfrm>
            <a:custGeom>
              <a:avLst/>
              <a:gdLst>
                <a:gd name="T0" fmla="*/ 9 w 244"/>
                <a:gd name="T1" fmla="*/ 127 h 218"/>
                <a:gd name="T2" fmla="*/ 53 w 244"/>
                <a:gd name="T3" fmla="*/ 203 h 218"/>
                <a:gd name="T4" fmla="*/ 141 w 244"/>
                <a:gd name="T5" fmla="*/ 212 h 218"/>
                <a:gd name="T6" fmla="*/ 209 w 244"/>
                <a:gd name="T7" fmla="*/ 84 h 218"/>
                <a:gd name="T8" fmla="*/ 45 w 244"/>
                <a:gd name="T9" fmla="*/ 42 h 218"/>
                <a:gd name="T10" fmla="*/ 2 w 244"/>
                <a:gd name="T11" fmla="*/ 115 h 218"/>
                <a:gd name="T12" fmla="*/ 44 w 244"/>
                <a:gd name="T13" fmla="*/ 188 h 218"/>
                <a:gd name="T14" fmla="*/ 48 w 244"/>
                <a:gd name="T15" fmla="*/ 181 h 218"/>
                <a:gd name="T16" fmla="*/ 9 w 244"/>
                <a:gd name="T17" fmla="*/ 129 h 218"/>
                <a:gd name="T18" fmla="*/ 53 w 244"/>
                <a:gd name="T19" fmla="*/ 44 h 218"/>
                <a:gd name="T20" fmla="*/ 196 w 244"/>
                <a:gd name="T21" fmla="*/ 80 h 218"/>
                <a:gd name="T22" fmla="*/ 210 w 244"/>
                <a:gd name="T23" fmla="*/ 155 h 218"/>
                <a:gd name="T24" fmla="*/ 141 w 244"/>
                <a:gd name="T25" fmla="*/ 205 h 218"/>
                <a:gd name="T26" fmla="*/ 63 w 244"/>
                <a:gd name="T27" fmla="*/ 199 h 218"/>
                <a:gd name="T28" fmla="*/ 16 w 244"/>
                <a:gd name="T29" fmla="*/ 125 h 218"/>
                <a:gd name="T30" fmla="*/ 9 w 244"/>
                <a:gd name="T31" fmla="*/ 127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4" h="218">
                  <a:moveTo>
                    <a:pt x="9" y="127"/>
                  </a:moveTo>
                  <a:cubicBezTo>
                    <a:pt x="6" y="163"/>
                    <a:pt x="21" y="188"/>
                    <a:pt x="53" y="203"/>
                  </a:cubicBezTo>
                  <a:cubicBezTo>
                    <a:pt x="80" y="216"/>
                    <a:pt x="112" y="218"/>
                    <a:pt x="141" y="212"/>
                  </a:cubicBezTo>
                  <a:cubicBezTo>
                    <a:pt x="201" y="200"/>
                    <a:pt x="244" y="141"/>
                    <a:pt x="209" y="84"/>
                  </a:cubicBezTo>
                  <a:cubicBezTo>
                    <a:pt x="177" y="33"/>
                    <a:pt x="97" y="0"/>
                    <a:pt x="45" y="42"/>
                  </a:cubicBezTo>
                  <a:cubicBezTo>
                    <a:pt x="24" y="59"/>
                    <a:pt x="2" y="86"/>
                    <a:pt x="2" y="115"/>
                  </a:cubicBezTo>
                  <a:cubicBezTo>
                    <a:pt x="1" y="147"/>
                    <a:pt x="21" y="168"/>
                    <a:pt x="44" y="188"/>
                  </a:cubicBezTo>
                  <a:cubicBezTo>
                    <a:pt x="47" y="190"/>
                    <a:pt x="51" y="184"/>
                    <a:pt x="48" y="181"/>
                  </a:cubicBezTo>
                  <a:cubicBezTo>
                    <a:pt x="32" y="166"/>
                    <a:pt x="16" y="151"/>
                    <a:pt x="9" y="129"/>
                  </a:cubicBezTo>
                  <a:cubicBezTo>
                    <a:pt x="0" y="96"/>
                    <a:pt x="28" y="62"/>
                    <a:pt x="53" y="44"/>
                  </a:cubicBezTo>
                  <a:cubicBezTo>
                    <a:pt x="100" y="10"/>
                    <a:pt x="163" y="41"/>
                    <a:pt x="196" y="80"/>
                  </a:cubicBezTo>
                  <a:cubicBezTo>
                    <a:pt x="215" y="101"/>
                    <a:pt x="221" y="129"/>
                    <a:pt x="210" y="155"/>
                  </a:cubicBezTo>
                  <a:cubicBezTo>
                    <a:pt x="199" y="183"/>
                    <a:pt x="168" y="198"/>
                    <a:pt x="141" y="205"/>
                  </a:cubicBezTo>
                  <a:cubicBezTo>
                    <a:pt x="115" y="211"/>
                    <a:pt x="88" y="207"/>
                    <a:pt x="63" y="199"/>
                  </a:cubicBezTo>
                  <a:cubicBezTo>
                    <a:pt x="30" y="187"/>
                    <a:pt x="13" y="160"/>
                    <a:pt x="16" y="125"/>
                  </a:cubicBezTo>
                  <a:cubicBezTo>
                    <a:pt x="16" y="120"/>
                    <a:pt x="9" y="124"/>
                    <a:pt x="9" y="12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6">
              <a:extLst>
                <a:ext uri="{FF2B5EF4-FFF2-40B4-BE49-F238E27FC236}">
                  <a16:creationId xmlns="" xmlns:a16="http://schemas.microsoft.com/office/drawing/2014/main" id="{3B22D548-17FC-4B4F-B342-CC310700F639}"/>
                </a:ext>
              </a:extLst>
            </p:cNvPr>
            <p:cNvSpPr>
              <a:spLocks/>
            </p:cNvSpPr>
            <p:nvPr/>
          </p:nvSpPr>
          <p:spPr bwMode="auto">
            <a:xfrm>
              <a:off x="1775" y="2126"/>
              <a:ext cx="670" cy="537"/>
            </a:xfrm>
            <a:custGeom>
              <a:avLst/>
              <a:gdLst>
                <a:gd name="T0" fmla="*/ 64 w 158"/>
                <a:gd name="T1" fmla="*/ 3 h 127"/>
                <a:gd name="T2" fmla="*/ 32 w 158"/>
                <a:gd name="T3" fmla="*/ 38 h 127"/>
                <a:gd name="T4" fmla="*/ 7 w 158"/>
                <a:gd name="T5" fmla="*/ 76 h 127"/>
                <a:gd name="T6" fmla="*/ 60 w 158"/>
                <a:gd name="T7" fmla="*/ 115 h 127"/>
                <a:gd name="T8" fmla="*/ 139 w 158"/>
                <a:gd name="T9" fmla="*/ 103 h 127"/>
                <a:gd name="T10" fmla="*/ 153 w 158"/>
                <a:gd name="T11" fmla="*/ 5 h 127"/>
                <a:gd name="T12" fmla="*/ 146 w 158"/>
                <a:gd name="T13" fmla="*/ 8 h 127"/>
                <a:gd name="T14" fmla="*/ 142 w 158"/>
                <a:gd name="T15" fmla="*/ 76 h 127"/>
                <a:gd name="T16" fmla="*/ 100 w 158"/>
                <a:gd name="T17" fmla="*/ 111 h 127"/>
                <a:gd name="T18" fmla="*/ 75 w 158"/>
                <a:gd name="T19" fmla="*/ 109 h 127"/>
                <a:gd name="T20" fmla="*/ 15 w 158"/>
                <a:gd name="T21" fmla="*/ 84 h 127"/>
                <a:gd name="T22" fmla="*/ 37 w 158"/>
                <a:gd name="T23" fmla="*/ 41 h 127"/>
                <a:gd name="T24" fmla="*/ 66 w 158"/>
                <a:gd name="T25" fmla="*/ 10 h 127"/>
                <a:gd name="T26" fmla="*/ 64 w 158"/>
                <a:gd name="T27" fmla="*/ 3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27">
                  <a:moveTo>
                    <a:pt x="64" y="3"/>
                  </a:moveTo>
                  <a:cubicBezTo>
                    <a:pt x="51" y="12"/>
                    <a:pt x="42" y="26"/>
                    <a:pt x="32" y="38"/>
                  </a:cubicBezTo>
                  <a:cubicBezTo>
                    <a:pt x="22" y="50"/>
                    <a:pt x="12" y="61"/>
                    <a:pt x="7" y="76"/>
                  </a:cubicBezTo>
                  <a:cubicBezTo>
                    <a:pt x="0" y="104"/>
                    <a:pt x="42" y="113"/>
                    <a:pt x="60" y="115"/>
                  </a:cubicBezTo>
                  <a:cubicBezTo>
                    <a:pt x="86" y="118"/>
                    <a:pt x="121" y="127"/>
                    <a:pt x="139" y="103"/>
                  </a:cubicBezTo>
                  <a:cubicBezTo>
                    <a:pt x="158" y="77"/>
                    <a:pt x="151" y="35"/>
                    <a:pt x="153" y="5"/>
                  </a:cubicBezTo>
                  <a:cubicBezTo>
                    <a:pt x="153" y="0"/>
                    <a:pt x="146" y="4"/>
                    <a:pt x="146" y="8"/>
                  </a:cubicBezTo>
                  <a:cubicBezTo>
                    <a:pt x="145" y="30"/>
                    <a:pt x="147" y="54"/>
                    <a:pt x="142" y="76"/>
                  </a:cubicBezTo>
                  <a:cubicBezTo>
                    <a:pt x="138" y="97"/>
                    <a:pt x="125" y="113"/>
                    <a:pt x="100" y="111"/>
                  </a:cubicBezTo>
                  <a:cubicBezTo>
                    <a:pt x="92" y="110"/>
                    <a:pt x="83" y="110"/>
                    <a:pt x="75" y="109"/>
                  </a:cubicBezTo>
                  <a:cubicBezTo>
                    <a:pt x="54" y="108"/>
                    <a:pt x="24" y="106"/>
                    <a:pt x="15" y="84"/>
                  </a:cubicBezTo>
                  <a:cubicBezTo>
                    <a:pt x="9" y="70"/>
                    <a:pt x="29" y="51"/>
                    <a:pt x="37" y="41"/>
                  </a:cubicBezTo>
                  <a:cubicBezTo>
                    <a:pt x="46" y="30"/>
                    <a:pt x="54" y="18"/>
                    <a:pt x="66" y="10"/>
                  </a:cubicBezTo>
                  <a:cubicBezTo>
                    <a:pt x="70" y="7"/>
                    <a:pt x="69" y="0"/>
                    <a:pt x="64"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7">
              <a:extLst>
                <a:ext uri="{FF2B5EF4-FFF2-40B4-BE49-F238E27FC236}">
                  <a16:creationId xmlns="" xmlns:a16="http://schemas.microsoft.com/office/drawing/2014/main" id="{7E3639C4-8F5B-46A4-8162-7D9D2FFB4F4A}"/>
                </a:ext>
              </a:extLst>
            </p:cNvPr>
            <p:cNvSpPr>
              <a:spLocks/>
            </p:cNvSpPr>
            <p:nvPr/>
          </p:nvSpPr>
          <p:spPr bwMode="auto">
            <a:xfrm>
              <a:off x="1787" y="2562"/>
              <a:ext cx="365" cy="528"/>
            </a:xfrm>
            <a:custGeom>
              <a:avLst/>
              <a:gdLst>
                <a:gd name="T0" fmla="*/ 35 w 86"/>
                <a:gd name="T1" fmla="*/ 8 h 125"/>
                <a:gd name="T2" fmla="*/ 35 w 86"/>
                <a:gd name="T3" fmla="*/ 5 h 125"/>
                <a:gd name="T4" fmla="*/ 28 w 86"/>
                <a:gd name="T5" fmla="*/ 8 h 125"/>
                <a:gd name="T6" fmla="*/ 52 w 86"/>
                <a:gd name="T7" fmla="*/ 54 h 125"/>
                <a:gd name="T8" fmla="*/ 67 w 86"/>
                <a:gd name="T9" fmla="*/ 80 h 125"/>
                <a:gd name="T10" fmla="*/ 46 w 86"/>
                <a:gd name="T11" fmla="*/ 88 h 125"/>
                <a:gd name="T12" fmla="*/ 10 w 86"/>
                <a:gd name="T13" fmla="*/ 111 h 125"/>
                <a:gd name="T14" fmla="*/ 68 w 86"/>
                <a:gd name="T15" fmla="*/ 110 h 125"/>
                <a:gd name="T16" fmla="*/ 86 w 86"/>
                <a:gd name="T17" fmla="*/ 95 h 125"/>
                <a:gd name="T18" fmla="*/ 60 w 86"/>
                <a:gd name="T19" fmla="*/ 84 h 125"/>
                <a:gd name="T20" fmla="*/ 59 w 86"/>
                <a:gd name="T21" fmla="*/ 91 h 125"/>
                <a:gd name="T22" fmla="*/ 63 w 86"/>
                <a:gd name="T23" fmla="*/ 91 h 125"/>
                <a:gd name="T24" fmla="*/ 68 w 86"/>
                <a:gd name="T25" fmla="*/ 103 h 125"/>
                <a:gd name="T26" fmla="*/ 52 w 86"/>
                <a:gd name="T27" fmla="*/ 107 h 125"/>
                <a:gd name="T28" fmla="*/ 28 w 86"/>
                <a:gd name="T29" fmla="*/ 109 h 125"/>
                <a:gd name="T30" fmla="*/ 21 w 86"/>
                <a:gd name="T31" fmla="*/ 98 h 125"/>
                <a:gd name="T32" fmla="*/ 37 w 86"/>
                <a:gd name="T33" fmla="*/ 95 h 125"/>
                <a:gd name="T34" fmla="*/ 70 w 86"/>
                <a:gd name="T35" fmla="*/ 95 h 125"/>
                <a:gd name="T36" fmla="*/ 73 w 86"/>
                <a:gd name="T37" fmla="*/ 74 h 125"/>
                <a:gd name="T38" fmla="*/ 35 w 86"/>
                <a:gd name="T39" fmla="*/ 4 h 125"/>
                <a:gd name="T40" fmla="*/ 28 w 86"/>
                <a:gd name="T41" fmla="*/ 7 h 125"/>
                <a:gd name="T42" fmla="*/ 28 w 86"/>
                <a:gd name="T43" fmla="*/ 10 h 125"/>
                <a:gd name="T44" fmla="*/ 35 w 86"/>
                <a:gd name="T45" fmla="*/ 8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6" h="125">
                  <a:moveTo>
                    <a:pt x="35" y="8"/>
                  </a:moveTo>
                  <a:cubicBezTo>
                    <a:pt x="35" y="7"/>
                    <a:pt x="35" y="6"/>
                    <a:pt x="35" y="5"/>
                  </a:cubicBezTo>
                  <a:cubicBezTo>
                    <a:pt x="33" y="6"/>
                    <a:pt x="31" y="7"/>
                    <a:pt x="28" y="8"/>
                  </a:cubicBezTo>
                  <a:cubicBezTo>
                    <a:pt x="32" y="23"/>
                    <a:pt x="44" y="40"/>
                    <a:pt x="52" y="54"/>
                  </a:cubicBezTo>
                  <a:cubicBezTo>
                    <a:pt x="57" y="62"/>
                    <a:pt x="61" y="72"/>
                    <a:pt x="67" y="80"/>
                  </a:cubicBezTo>
                  <a:cubicBezTo>
                    <a:pt x="77" y="92"/>
                    <a:pt x="51" y="88"/>
                    <a:pt x="46" y="88"/>
                  </a:cubicBezTo>
                  <a:cubicBezTo>
                    <a:pt x="34" y="88"/>
                    <a:pt x="0" y="91"/>
                    <a:pt x="10" y="111"/>
                  </a:cubicBezTo>
                  <a:cubicBezTo>
                    <a:pt x="17" y="125"/>
                    <a:pt x="57" y="113"/>
                    <a:pt x="68" y="110"/>
                  </a:cubicBezTo>
                  <a:cubicBezTo>
                    <a:pt x="74" y="109"/>
                    <a:pt x="86" y="102"/>
                    <a:pt x="86" y="95"/>
                  </a:cubicBezTo>
                  <a:cubicBezTo>
                    <a:pt x="85" y="83"/>
                    <a:pt x="69" y="84"/>
                    <a:pt x="60" y="84"/>
                  </a:cubicBezTo>
                  <a:cubicBezTo>
                    <a:pt x="57" y="84"/>
                    <a:pt x="54" y="91"/>
                    <a:pt x="59" y="91"/>
                  </a:cubicBezTo>
                  <a:cubicBezTo>
                    <a:pt x="60" y="91"/>
                    <a:pt x="62" y="91"/>
                    <a:pt x="63" y="91"/>
                  </a:cubicBezTo>
                  <a:cubicBezTo>
                    <a:pt x="74" y="89"/>
                    <a:pt x="75" y="93"/>
                    <a:pt x="68" y="103"/>
                  </a:cubicBezTo>
                  <a:cubicBezTo>
                    <a:pt x="63" y="105"/>
                    <a:pt x="57" y="106"/>
                    <a:pt x="52" y="107"/>
                  </a:cubicBezTo>
                  <a:cubicBezTo>
                    <a:pt x="44" y="108"/>
                    <a:pt x="36" y="109"/>
                    <a:pt x="28" y="109"/>
                  </a:cubicBezTo>
                  <a:cubicBezTo>
                    <a:pt x="26" y="109"/>
                    <a:pt x="4" y="105"/>
                    <a:pt x="21" y="98"/>
                  </a:cubicBezTo>
                  <a:cubicBezTo>
                    <a:pt x="26" y="96"/>
                    <a:pt x="32" y="96"/>
                    <a:pt x="37" y="95"/>
                  </a:cubicBezTo>
                  <a:cubicBezTo>
                    <a:pt x="48" y="94"/>
                    <a:pt x="59" y="96"/>
                    <a:pt x="70" y="95"/>
                  </a:cubicBezTo>
                  <a:cubicBezTo>
                    <a:pt x="82" y="94"/>
                    <a:pt x="76" y="80"/>
                    <a:pt x="73" y="74"/>
                  </a:cubicBezTo>
                  <a:cubicBezTo>
                    <a:pt x="60" y="54"/>
                    <a:pt x="40" y="28"/>
                    <a:pt x="35" y="4"/>
                  </a:cubicBezTo>
                  <a:cubicBezTo>
                    <a:pt x="34" y="0"/>
                    <a:pt x="28" y="4"/>
                    <a:pt x="28" y="7"/>
                  </a:cubicBezTo>
                  <a:cubicBezTo>
                    <a:pt x="28" y="8"/>
                    <a:pt x="28" y="9"/>
                    <a:pt x="28" y="10"/>
                  </a:cubicBezTo>
                  <a:cubicBezTo>
                    <a:pt x="28" y="15"/>
                    <a:pt x="35" y="11"/>
                    <a:pt x="35"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8">
              <a:extLst>
                <a:ext uri="{FF2B5EF4-FFF2-40B4-BE49-F238E27FC236}">
                  <a16:creationId xmlns="" xmlns:a16="http://schemas.microsoft.com/office/drawing/2014/main" id="{872756FB-CB07-4C24-812D-6D9379776695}"/>
                </a:ext>
              </a:extLst>
            </p:cNvPr>
            <p:cNvSpPr>
              <a:spLocks/>
            </p:cNvSpPr>
            <p:nvPr/>
          </p:nvSpPr>
          <p:spPr bwMode="auto">
            <a:xfrm>
              <a:off x="2228" y="2591"/>
              <a:ext cx="276" cy="474"/>
            </a:xfrm>
            <a:custGeom>
              <a:avLst/>
              <a:gdLst>
                <a:gd name="T0" fmla="*/ 2 w 65"/>
                <a:gd name="T1" fmla="*/ 8 h 112"/>
                <a:gd name="T2" fmla="*/ 26 w 65"/>
                <a:gd name="T3" fmla="*/ 44 h 112"/>
                <a:gd name="T4" fmla="*/ 50 w 65"/>
                <a:gd name="T5" fmla="*/ 85 h 112"/>
                <a:gd name="T6" fmla="*/ 55 w 65"/>
                <a:gd name="T7" fmla="*/ 79 h 112"/>
                <a:gd name="T8" fmla="*/ 12 w 65"/>
                <a:gd name="T9" fmla="*/ 85 h 112"/>
                <a:gd name="T10" fmla="*/ 18 w 65"/>
                <a:gd name="T11" fmla="*/ 103 h 112"/>
                <a:gd name="T12" fmla="*/ 64 w 65"/>
                <a:gd name="T13" fmla="*/ 79 h 112"/>
                <a:gd name="T14" fmla="*/ 58 w 65"/>
                <a:gd name="T15" fmla="*/ 79 h 112"/>
                <a:gd name="T16" fmla="*/ 32 w 65"/>
                <a:gd name="T17" fmla="*/ 98 h 112"/>
                <a:gd name="T18" fmla="*/ 25 w 65"/>
                <a:gd name="T19" fmla="*/ 97 h 112"/>
                <a:gd name="T20" fmla="*/ 27 w 65"/>
                <a:gd name="T21" fmla="*/ 86 h 112"/>
                <a:gd name="T22" fmla="*/ 51 w 65"/>
                <a:gd name="T23" fmla="*/ 87 h 112"/>
                <a:gd name="T24" fmla="*/ 56 w 65"/>
                <a:gd name="T25" fmla="*/ 81 h 112"/>
                <a:gd name="T26" fmla="*/ 38 w 65"/>
                <a:gd name="T27" fmla="*/ 49 h 112"/>
                <a:gd name="T28" fmla="*/ 8 w 65"/>
                <a:gd name="T29" fmla="*/ 3 h 112"/>
                <a:gd name="T30" fmla="*/ 2 w 65"/>
                <a:gd name="T31" fmla="*/ 8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 h="112">
                  <a:moveTo>
                    <a:pt x="2" y="8"/>
                  </a:moveTo>
                  <a:cubicBezTo>
                    <a:pt x="10" y="20"/>
                    <a:pt x="18" y="32"/>
                    <a:pt x="26" y="44"/>
                  </a:cubicBezTo>
                  <a:cubicBezTo>
                    <a:pt x="34" y="56"/>
                    <a:pt x="46" y="71"/>
                    <a:pt x="50" y="85"/>
                  </a:cubicBezTo>
                  <a:cubicBezTo>
                    <a:pt x="51" y="83"/>
                    <a:pt x="53" y="81"/>
                    <a:pt x="55" y="79"/>
                  </a:cubicBezTo>
                  <a:cubicBezTo>
                    <a:pt x="40" y="78"/>
                    <a:pt x="23" y="75"/>
                    <a:pt x="12" y="85"/>
                  </a:cubicBezTo>
                  <a:cubicBezTo>
                    <a:pt x="5" y="92"/>
                    <a:pt x="12" y="100"/>
                    <a:pt x="18" y="103"/>
                  </a:cubicBezTo>
                  <a:cubicBezTo>
                    <a:pt x="36" y="112"/>
                    <a:pt x="61" y="99"/>
                    <a:pt x="64" y="79"/>
                  </a:cubicBezTo>
                  <a:cubicBezTo>
                    <a:pt x="65" y="74"/>
                    <a:pt x="58" y="75"/>
                    <a:pt x="58" y="79"/>
                  </a:cubicBezTo>
                  <a:cubicBezTo>
                    <a:pt x="56" y="93"/>
                    <a:pt x="44" y="98"/>
                    <a:pt x="32" y="98"/>
                  </a:cubicBezTo>
                  <a:cubicBezTo>
                    <a:pt x="29" y="98"/>
                    <a:pt x="27" y="97"/>
                    <a:pt x="25" y="97"/>
                  </a:cubicBezTo>
                  <a:cubicBezTo>
                    <a:pt x="16" y="95"/>
                    <a:pt x="17" y="92"/>
                    <a:pt x="27" y="86"/>
                  </a:cubicBezTo>
                  <a:cubicBezTo>
                    <a:pt x="34" y="84"/>
                    <a:pt x="44" y="86"/>
                    <a:pt x="51" y="87"/>
                  </a:cubicBezTo>
                  <a:cubicBezTo>
                    <a:pt x="54" y="87"/>
                    <a:pt x="57" y="84"/>
                    <a:pt x="56" y="81"/>
                  </a:cubicBezTo>
                  <a:cubicBezTo>
                    <a:pt x="53" y="70"/>
                    <a:pt x="44" y="59"/>
                    <a:pt x="38" y="49"/>
                  </a:cubicBezTo>
                  <a:cubicBezTo>
                    <a:pt x="29" y="33"/>
                    <a:pt x="18" y="18"/>
                    <a:pt x="8" y="3"/>
                  </a:cubicBezTo>
                  <a:cubicBezTo>
                    <a:pt x="5" y="0"/>
                    <a:pt x="0" y="5"/>
                    <a:pt x="2"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9">
              <a:extLst>
                <a:ext uri="{FF2B5EF4-FFF2-40B4-BE49-F238E27FC236}">
                  <a16:creationId xmlns="" xmlns:a16="http://schemas.microsoft.com/office/drawing/2014/main" id="{97B16132-325D-4C6F-9741-960F1D098914}"/>
                </a:ext>
              </a:extLst>
            </p:cNvPr>
            <p:cNvSpPr>
              <a:spLocks/>
            </p:cNvSpPr>
            <p:nvPr/>
          </p:nvSpPr>
          <p:spPr bwMode="auto">
            <a:xfrm>
              <a:off x="1783" y="2164"/>
              <a:ext cx="598" cy="355"/>
            </a:xfrm>
            <a:custGeom>
              <a:avLst/>
              <a:gdLst>
                <a:gd name="T0" fmla="*/ 50 w 141"/>
                <a:gd name="T1" fmla="*/ 10 h 84"/>
                <a:gd name="T2" fmla="*/ 52 w 141"/>
                <a:gd name="T3" fmla="*/ 6 h 84"/>
                <a:gd name="T4" fmla="*/ 48 w 141"/>
                <a:gd name="T5" fmla="*/ 2 h 84"/>
                <a:gd name="T6" fmla="*/ 13 w 141"/>
                <a:gd name="T7" fmla="*/ 25 h 84"/>
                <a:gd name="T8" fmla="*/ 1 w 141"/>
                <a:gd name="T9" fmla="*/ 35 h 84"/>
                <a:gd name="T10" fmla="*/ 2 w 141"/>
                <a:gd name="T11" fmla="*/ 39 h 84"/>
                <a:gd name="T12" fmla="*/ 82 w 141"/>
                <a:gd name="T13" fmla="*/ 65 h 84"/>
                <a:gd name="T14" fmla="*/ 120 w 141"/>
                <a:gd name="T15" fmla="*/ 66 h 84"/>
                <a:gd name="T16" fmla="*/ 85 w 141"/>
                <a:gd name="T17" fmla="*/ 61 h 84"/>
                <a:gd name="T18" fmla="*/ 92 w 141"/>
                <a:gd name="T19" fmla="*/ 57 h 84"/>
                <a:gd name="T20" fmla="*/ 106 w 141"/>
                <a:gd name="T21" fmla="*/ 54 h 84"/>
                <a:gd name="T22" fmla="*/ 89 w 141"/>
                <a:gd name="T23" fmla="*/ 60 h 84"/>
                <a:gd name="T24" fmla="*/ 87 w 141"/>
                <a:gd name="T25" fmla="*/ 56 h 84"/>
                <a:gd name="T26" fmla="*/ 25 w 141"/>
                <a:gd name="T27" fmla="*/ 41 h 84"/>
                <a:gd name="T28" fmla="*/ 11 w 141"/>
                <a:gd name="T29" fmla="*/ 35 h 84"/>
                <a:gd name="T30" fmla="*/ 15 w 141"/>
                <a:gd name="T31" fmla="*/ 31 h 84"/>
                <a:gd name="T32" fmla="*/ 50 w 141"/>
                <a:gd name="T33" fmla="*/ 9 h 84"/>
                <a:gd name="T34" fmla="*/ 46 w 141"/>
                <a:gd name="T35" fmla="*/ 5 h 84"/>
                <a:gd name="T36" fmla="*/ 44 w 141"/>
                <a:gd name="T37" fmla="*/ 9 h 84"/>
                <a:gd name="T38" fmla="*/ 50 w 141"/>
                <a:gd name="T39" fmla="*/ 1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84">
                  <a:moveTo>
                    <a:pt x="50" y="10"/>
                  </a:moveTo>
                  <a:cubicBezTo>
                    <a:pt x="51" y="9"/>
                    <a:pt x="51" y="8"/>
                    <a:pt x="52" y="6"/>
                  </a:cubicBezTo>
                  <a:cubicBezTo>
                    <a:pt x="52" y="4"/>
                    <a:pt x="51" y="0"/>
                    <a:pt x="48" y="2"/>
                  </a:cubicBezTo>
                  <a:cubicBezTo>
                    <a:pt x="36" y="10"/>
                    <a:pt x="25" y="18"/>
                    <a:pt x="13" y="25"/>
                  </a:cubicBezTo>
                  <a:cubicBezTo>
                    <a:pt x="8" y="28"/>
                    <a:pt x="3" y="29"/>
                    <a:pt x="1" y="35"/>
                  </a:cubicBezTo>
                  <a:cubicBezTo>
                    <a:pt x="0" y="36"/>
                    <a:pt x="0" y="38"/>
                    <a:pt x="2" y="39"/>
                  </a:cubicBezTo>
                  <a:cubicBezTo>
                    <a:pt x="10" y="46"/>
                    <a:pt x="82" y="64"/>
                    <a:pt x="82" y="65"/>
                  </a:cubicBezTo>
                  <a:cubicBezTo>
                    <a:pt x="77" y="84"/>
                    <a:pt x="115" y="73"/>
                    <a:pt x="120" y="66"/>
                  </a:cubicBezTo>
                  <a:cubicBezTo>
                    <a:pt x="141" y="41"/>
                    <a:pt x="80" y="41"/>
                    <a:pt x="85" y="61"/>
                  </a:cubicBezTo>
                  <a:cubicBezTo>
                    <a:pt x="87" y="65"/>
                    <a:pt x="93" y="60"/>
                    <a:pt x="92" y="57"/>
                  </a:cubicBezTo>
                  <a:cubicBezTo>
                    <a:pt x="91" y="55"/>
                    <a:pt x="104" y="54"/>
                    <a:pt x="106" y="54"/>
                  </a:cubicBezTo>
                  <a:cubicBezTo>
                    <a:pt x="138" y="53"/>
                    <a:pt x="84" y="81"/>
                    <a:pt x="89" y="60"/>
                  </a:cubicBezTo>
                  <a:cubicBezTo>
                    <a:pt x="90" y="58"/>
                    <a:pt x="89" y="56"/>
                    <a:pt x="87" y="56"/>
                  </a:cubicBezTo>
                  <a:cubicBezTo>
                    <a:pt x="66" y="56"/>
                    <a:pt x="46" y="45"/>
                    <a:pt x="25" y="41"/>
                  </a:cubicBezTo>
                  <a:cubicBezTo>
                    <a:pt x="20" y="40"/>
                    <a:pt x="15" y="38"/>
                    <a:pt x="11" y="35"/>
                  </a:cubicBezTo>
                  <a:cubicBezTo>
                    <a:pt x="7" y="33"/>
                    <a:pt x="10" y="34"/>
                    <a:pt x="15" y="31"/>
                  </a:cubicBezTo>
                  <a:cubicBezTo>
                    <a:pt x="27" y="24"/>
                    <a:pt x="38" y="16"/>
                    <a:pt x="50" y="9"/>
                  </a:cubicBezTo>
                  <a:cubicBezTo>
                    <a:pt x="48" y="7"/>
                    <a:pt x="47" y="6"/>
                    <a:pt x="46" y="5"/>
                  </a:cubicBezTo>
                  <a:cubicBezTo>
                    <a:pt x="45" y="6"/>
                    <a:pt x="45" y="7"/>
                    <a:pt x="44" y="9"/>
                  </a:cubicBezTo>
                  <a:cubicBezTo>
                    <a:pt x="43" y="14"/>
                    <a:pt x="49" y="15"/>
                    <a:pt x="50" y="1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10">
              <a:extLst>
                <a:ext uri="{FF2B5EF4-FFF2-40B4-BE49-F238E27FC236}">
                  <a16:creationId xmlns="" xmlns:a16="http://schemas.microsoft.com/office/drawing/2014/main" id="{6EFD52DB-9C7C-4BAF-A8CC-9F5F0523F3D4}"/>
                </a:ext>
              </a:extLst>
            </p:cNvPr>
            <p:cNvSpPr>
              <a:spLocks/>
            </p:cNvSpPr>
            <p:nvPr/>
          </p:nvSpPr>
          <p:spPr bwMode="auto">
            <a:xfrm>
              <a:off x="2347" y="2227"/>
              <a:ext cx="496" cy="267"/>
            </a:xfrm>
            <a:custGeom>
              <a:avLst/>
              <a:gdLst>
                <a:gd name="T0" fmla="*/ 14 w 117"/>
                <a:gd name="T1" fmla="*/ 9 h 63"/>
                <a:gd name="T2" fmla="*/ 14 w 117"/>
                <a:gd name="T3" fmla="*/ 5 h 63"/>
                <a:gd name="T4" fmla="*/ 7 w 117"/>
                <a:gd name="T5" fmla="*/ 8 h 63"/>
                <a:gd name="T6" fmla="*/ 16 w 117"/>
                <a:gd name="T7" fmla="*/ 42 h 63"/>
                <a:gd name="T8" fmla="*/ 80 w 117"/>
                <a:gd name="T9" fmla="*/ 55 h 63"/>
                <a:gd name="T10" fmla="*/ 82 w 117"/>
                <a:gd name="T11" fmla="*/ 48 h 63"/>
                <a:gd name="T12" fmla="*/ 80 w 117"/>
                <a:gd name="T13" fmla="*/ 48 h 63"/>
                <a:gd name="T14" fmla="*/ 77 w 117"/>
                <a:gd name="T15" fmla="*/ 55 h 63"/>
                <a:gd name="T16" fmla="*/ 116 w 117"/>
                <a:gd name="T17" fmla="*/ 43 h 63"/>
                <a:gd name="T18" fmla="*/ 116 w 117"/>
                <a:gd name="T19" fmla="*/ 40 h 63"/>
                <a:gd name="T20" fmla="*/ 76 w 117"/>
                <a:gd name="T21" fmla="*/ 48 h 63"/>
                <a:gd name="T22" fmla="*/ 109 w 117"/>
                <a:gd name="T23" fmla="*/ 51 h 63"/>
                <a:gd name="T24" fmla="*/ 109 w 117"/>
                <a:gd name="T25" fmla="*/ 44 h 63"/>
                <a:gd name="T26" fmla="*/ 102 w 117"/>
                <a:gd name="T27" fmla="*/ 46 h 63"/>
                <a:gd name="T28" fmla="*/ 91 w 117"/>
                <a:gd name="T29" fmla="*/ 48 h 63"/>
                <a:gd name="T30" fmla="*/ 91 w 117"/>
                <a:gd name="T31" fmla="*/ 45 h 63"/>
                <a:gd name="T32" fmla="*/ 82 w 117"/>
                <a:gd name="T33" fmla="*/ 48 h 63"/>
                <a:gd name="T34" fmla="*/ 79 w 117"/>
                <a:gd name="T35" fmla="*/ 55 h 63"/>
                <a:gd name="T36" fmla="*/ 80 w 117"/>
                <a:gd name="T37" fmla="*/ 55 h 63"/>
                <a:gd name="T38" fmla="*/ 82 w 117"/>
                <a:gd name="T39" fmla="*/ 48 h 63"/>
                <a:gd name="T40" fmla="*/ 35 w 117"/>
                <a:gd name="T41" fmla="*/ 40 h 63"/>
                <a:gd name="T42" fmla="*/ 12 w 117"/>
                <a:gd name="T43" fmla="*/ 23 h 63"/>
                <a:gd name="T44" fmla="*/ 14 w 117"/>
                <a:gd name="T45" fmla="*/ 5 h 63"/>
                <a:gd name="T46" fmla="*/ 7 w 117"/>
                <a:gd name="T47" fmla="*/ 8 h 63"/>
                <a:gd name="T48" fmla="*/ 7 w 117"/>
                <a:gd name="T49" fmla="*/ 12 h 63"/>
                <a:gd name="T50" fmla="*/ 14 w 117"/>
                <a:gd name="T51"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17" h="63">
                  <a:moveTo>
                    <a:pt x="14" y="9"/>
                  </a:moveTo>
                  <a:cubicBezTo>
                    <a:pt x="14" y="8"/>
                    <a:pt x="14" y="7"/>
                    <a:pt x="14" y="5"/>
                  </a:cubicBezTo>
                  <a:cubicBezTo>
                    <a:pt x="14" y="0"/>
                    <a:pt x="7" y="4"/>
                    <a:pt x="7" y="8"/>
                  </a:cubicBezTo>
                  <a:cubicBezTo>
                    <a:pt x="7" y="20"/>
                    <a:pt x="0" y="36"/>
                    <a:pt x="16" y="42"/>
                  </a:cubicBezTo>
                  <a:cubicBezTo>
                    <a:pt x="38" y="49"/>
                    <a:pt x="58" y="55"/>
                    <a:pt x="80" y="55"/>
                  </a:cubicBezTo>
                  <a:cubicBezTo>
                    <a:pt x="84" y="55"/>
                    <a:pt x="86" y="48"/>
                    <a:pt x="82" y="48"/>
                  </a:cubicBezTo>
                  <a:cubicBezTo>
                    <a:pt x="81" y="48"/>
                    <a:pt x="81" y="48"/>
                    <a:pt x="80" y="48"/>
                  </a:cubicBezTo>
                  <a:cubicBezTo>
                    <a:pt x="78" y="48"/>
                    <a:pt x="74" y="53"/>
                    <a:pt x="77" y="55"/>
                  </a:cubicBezTo>
                  <a:cubicBezTo>
                    <a:pt x="87" y="62"/>
                    <a:pt x="111" y="54"/>
                    <a:pt x="116" y="43"/>
                  </a:cubicBezTo>
                  <a:cubicBezTo>
                    <a:pt x="116" y="42"/>
                    <a:pt x="116" y="40"/>
                    <a:pt x="116" y="40"/>
                  </a:cubicBezTo>
                  <a:cubicBezTo>
                    <a:pt x="108" y="32"/>
                    <a:pt x="79" y="35"/>
                    <a:pt x="76" y="48"/>
                  </a:cubicBezTo>
                  <a:cubicBezTo>
                    <a:pt x="73" y="63"/>
                    <a:pt x="103" y="53"/>
                    <a:pt x="109" y="51"/>
                  </a:cubicBezTo>
                  <a:cubicBezTo>
                    <a:pt x="113" y="50"/>
                    <a:pt x="114" y="43"/>
                    <a:pt x="109" y="44"/>
                  </a:cubicBezTo>
                  <a:cubicBezTo>
                    <a:pt x="106" y="45"/>
                    <a:pt x="104" y="46"/>
                    <a:pt x="102" y="46"/>
                  </a:cubicBezTo>
                  <a:cubicBezTo>
                    <a:pt x="98" y="47"/>
                    <a:pt x="95" y="48"/>
                    <a:pt x="91" y="48"/>
                  </a:cubicBezTo>
                  <a:cubicBezTo>
                    <a:pt x="86" y="49"/>
                    <a:pt x="86" y="48"/>
                    <a:pt x="91" y="45"/>
                  </a:cubicBezTo>
                  <a:cubicBezTo>
                    <a:pt x="117" y="41"/>
                    <a:pt x="91" y="54"/>
                    <a:pt x="82" y="48"/>
                  </a:cubicBezTo>
                  <a:cubicBezTo>
                    <a:pt x="81" y="51"/>
                    <a:pt x="80" y="53"/>
                    <a:pt x="79" y="55"/>
                  </a:cubicBezTo>
                  <a:cubicBezTo>
                    <a:pt x="79" y="55"/>
                    <a:pt x="80" y="55"/>
                    <a:pt x="80" y="55"/>
                  </a:cubicBezTo>
                  <a:cubicBezTo>
                    <a:pt x="84" y="55"/>
                    <a:pt x="86" y="48"/>
                    <a:pt x="82" y="48"/>
                  </a:cubicBezTo>
                  <a:cubicBezTo>
                    <a:pt x="65" y="48"/>
                    <a:pt x="50" y="44"/>
                    <a:pt x="35" y="40"/>
                  </a:cubicBezTo>
                  <a:cubicBezTo>
                    <a:pt x="26" y="38"/>
                    <a:pt x="12" y="34"/>
                    <a:pt x="12" y="23"/>
                  </a:cubicBezTo>
                  <a:cubicBezTo>
                    <a:pt x="13" y="17"/>
                    <a:pt x="14" y="11"/>
                    <a:pt x="14" y="5"/>
                  </a:cubicBezTo>
                  <a:cubicBezTo>
                    <a:pt x="14" y="0"/>
                    <a:pt x="7" y="4"/>
                    <a:pt x="7" y="8"/>
                  </a:cubicBezTo>
                  <a:cubicBezTo>
                    <a:pt x="7" y="9"/>
                    <a:pt x="7" y="10"/>
                    <a:pt x="7" y="12"/>
                  </a:cubicBezTo>
                  <a:cubicBezTo>
                    <a:pt x="7" y="17"/>
                    <a:pt x="14" y="13"/>
                    <a:pt x="14" y="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11">
              <a:extLst>
                <a:ext uri="{FF2B5EF4-FFF2-40B4-BE49-F238E27FC236}">
                  <a16:creationId xmlns="" xmlns:a16="http://schemas.microsoft.com/office/drawing/2014/main" id="{8CB6F9BB-6F10-4F3C-8EB1-FE39ED9112E2}"/>
                </a:ext>
              </a:extLst>
            </p:cNvPr>
            <p:cNvSpPr>
              <a:spLocks/>
            </p:cNvSpPr>
            <p:nvPr/>
          </p:nvSpPr>
          <p:spPr bwMode="auto">
            <a:xfrm>
              <a:off x="2665" y="1808"/>
              <a:ext cx="55" cy="60"/>
            </a:xfrm>
            <a:custGeom>
              <a:avLst/>
              <a:gdLst>
                <a:gd name="T0" fmla="*/ 8 w 13"/>
                <a:gd name="T1" fmla="*/ 3 h 14"/>
                <a:gd name="T2" fmla="*/ 1 w 13"/>
                <a:gd name="T3" fmla="*/ 8 h 14"/>
                <a:gd name="T4" fmla="*/ 4 w 13"/>
                <a:gd name="T5" fmla="*/ 12 h 14"/>
                <a:gd name="T6" fmla="*/ 9 w 13"/>
                <a:gd name="T7" fmla="*/ 4 h 14"/>
                <a:gd name="T8" fmla="*/ 7 w 13"/>
                <a:gd name="T9" fmla="*/ 2 h 14"/>
                <a:gd name="T10" fmla="*/ 0 w 13"/>
                <a:gd name="T11" fmla="*/ 11 h 14"/>
                <a:gd name="T12" fmla="*/ 5 w 13"/>
                <a:gd name="T13" fmla="*/ 12 h 14"/>
                <a:gd name="T14" fmla="*/ 9 w 13"/>
                <a:gd name="T15" fmla="*/ 5 h 14"/>
                <a:gd name="T16" fmla="*/ 3 w 13"/>
                <a:gd name="T17" fmla="*/ 6 h 14"/>
                <a:gd name="T18" fmla="*/ 2 w 13"/>
                <a:gd name="T19" fmla="*/ 7 h 14"/>
                <a:gd name="T20" fmla="*/ 7 w 13"/>
                <a:gd name="T21" fmla="*/ 8 h 14"/>
                <a:gd name="T22" fmla="*/ 7 w 13"/>
                <a:gd name="T23" fmla="*/ 9 h 14"/>
                <a:gd name="T24" fmla="*/ 5 w 13"/>
                <a:gd name="T25" fmla="*/ 9 h 14"/>
                <a:gd name="T26" fmla="*/ 3 w 13"/>
                <a:gd name="T27" fmla="*/ 7 h 14"/>
                <a:gd name="T28" fmla="*/ 3 w 13"/>
                <a:gd name="T29" fmla="*/ 7 h 14"/>
                <a:gd name="T30" fmla="*/ 4 w 13"/>
                <a:gd name="T31" fmla="*/ 5 h 14"/>
                <a:gd name="T32" fmla="*/ 4 w 13"/>
                <a:gd name="T33" fmla="*/ 5 h 14"/>
                <a:gd name="T34" fmla="*/ 6 w 13"/>
                <a:gd name="T35" fmla="*/ 4 h 14"/>
                <a:gd name="T36" fmla="*/ 5 w 13"/>
                <a:gd name="T37" fmla="*/ 4 h 14"/>
                <a:gd name="T38" fmla="*/ 8 w 13"/>
                <a:gd name="T39" fmla="*/ 8 h 14"/>
                <a:gd name="T40" fmla="*/ 8 w 13"/>
                <a:gd name="T41" fmla="*/ 8 h 14"/>
                <a:gd name="T42" fmla="*/ 7 w 13"/>
                <a:gd name="T43" fmla="*/ 10 h 14"/>
                <a:gd name="T44" fmla="*/ 7 w 13"/>
                <a:gd name="T45" fmla="*/ 10 h 14"/>
                <a:gd name="T46" fmla="*/ 5 w 13"/>
                <a:gd name="T47" fmla="*/ 11 h 14"/>
                <a:gd name="T48" fmla="*/ 7 w 13"/>
                <a:gd name="T49" fmla="*/ 10 h 14"/>
                <a:gd name="T50" fmla="*/ 8 w 13"/>
                <a:gd name="T51"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 h="14">
                  <a:moveTo>
                    <a:pt x="8" y="3"/>
                  </a:moveTo>
                  <a:cubicBezTo>
                    <a:pt x="5" y="3"/>
                    <a:pt x="2" y="5"/>
                    <a:pt x="1" y="8"/>
                  </a:cubicBezTo>
                  <a:cubicBezTo>
                    <a:pt x="1" y="10"/>
                    <a:pt x="2" y="12"/>
                    <a:pt x="4" y="12"/>
                  </a:cubicBezTo>
                  <a:cubicBezTo>
                    <a:pt x="8" y="11"/>
                    <a:pt x="9" y="8"/>
                    <a:pt x="9" y="4"/>
                  </a:cubicBezTo>
                  <a:cubicBezTo>
                    <a:pt x="9" y="3"/>
                    <a:pt x="8" y="2"/>
                    <a:pt x="7" y="2"/>
                  </a:cubicBezTo>
                  <a:cubicBezTo>
                    <a:pt x="3" y="2"/>
                    <a:pt x="0" y="7"/>
                    <a:pt x="0" y="11"/>
                  </a:cubicBezTo>
                  <a:cubicBezTo>
                    <a:pt x="0" y="14"/>
                    <a:pt x="3" y="14"/>
                    <a:pt x="5" y="12"/>
                  </a:cubicBezTo>
                  <a:cubicBezTo>
                    <a:pt x="7" y="10"/>
                    <a:pt x="9" y="8"/>
                    <a:pt x="9" y="5"/>
                  </a:cubicBezTo>
                  <a:cubicBezTo>
                    <a:pt x="10" y="0"/>
                    <a:pt x="3" y="2"/>
                    <a:pt x="3" y="6"/>
                  </a:cubicBezTo>
                  <a:cubicBezTo>
                    <a:pt x="3" y="6"/>
                    <a:pt x="2" y="7"/>
                    <a:pt x="2" y="7"/>
                  </a:cubicBezTo>
                  <a:cubicBezTo>
                    <a:pt x="3" y="7"/>
                    <a:pt x="5" y="8"/>
                    <a:pt x="7" y="8"/>
                  </a:cubicBezTo>
                  <a:cubicBezTo>
                    <a:pt x="7" y="8"/>
                    <a:pt x="7" y="8"/>
                    <a:pt x="7" y="9"/>
                  </a:cubicBezTo>
                  <a:cubicBezTo>
                    <a:pt x="7" y="8"/>
                    <a:pt x="7" y="9"/>
                    <a:pt x="5" y="9"/>
                  </a:cubicBezTo>
                  <a:cubicBezTo>
                    <a:pt x="4" y="8"/>
                    <a:pt x="4" y="7"/>
                    <a:pt x="3" y="7"/>
                  </a:cubicBezTo>
                  <a:cubicBezTo>
                    <a:pt x="3" y="7"/>
                    <a:pt x="3" y="7"/>
                    <a:pt x="3" y="7"/>
                  </a:cubicBezTo>
                  <a:cubicBezTo>
                    <a:pt x="3" y="6"/>
                    <a:pt x="4" y="6"/>
                    <a:pt x="4" y="5"/>
                  </a:cubicBezTo>
                  <a:cubicBezTo>
                    <a:pt x="4" y="5"/>
                    <a:pt x="4" y="5"/>
                    <a:pt x="4" y="5"/>
                  </a:cubicBezTo>
                  <a:cubicBezTo>
                    <a:pt x="5" y="5"/>
                    <a:pt x="5" y="5"/>
                    <a:pt x="6" y="4"/>
                  </a:cubicBezTo>
                  <a:cubicBezTo>
                    <a:pt x="6" y="4"/>
                    <a:pt x="6" y="4"/>
                    <a:pt x="5" y="4"/>
                  </a:cubicBezTo>
                  <a:cubicBezTo>
                    <a:pt x="6" y="6"/>
                    <a:pt x="7" y="7"/>
                    <a:pt x="8" y="8"/>
                  </a:cubicBezTo>
                  <a:cubicBezTo>
                    <a:pt x="8" y="8"/>
                    <a:pt x="8" y="8"/>
                    <a:pt x="8" y="8"/>
                  </a:cubicBezTo>
                  <a:cubicBezTo>
                    <a:pt x="7" y="9"/>
                    <a:pt x="7" y="9"/>
                    <a:pt x="7" y="10"/>
                  </a:cubicBezTo>
                  <a:cubicBezTo>
                    <a:pt x="7" y="10"/>
                    <a:pt x="7" y="10"/>
                    <a:pt x="7" y="10"/>
                  </a:cubicBezTo>
                  <a:cubicBezTo>
                    <a:pt x="6" y="10"/>
                    <a:pt x="6" y="10"/>
                    <a:pt x="5" y="11"/>
                  </a:cubicBezTo>
                  <a:cubicBezTo>
                    <a:pt x="6" y="10"/>
                    <a:pt x="6" y="10"/>
                    <a:pt x="7" y="10"/>
                  </a:cubicBezTo>
                  <a:cubicBezTo>
                    <a:pt x="10" y="10"/>
                    <a:pt x="13" y="3"/>
                    <a:pt x="8"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12">
              <a:extLst>
                <a:ext uri="{FF2B5EF4-FFF2-40B4-BE49-F238E27FC236}">
                  <a16:creationId xmlns="" xmlns:a16="http://schemas.microsoft.com/office/drawing/2014/main" id="{75273170-3D68-4D25-9BCC-8CEFCCB5BA8D}"/>
                </a:ext>
              </a:extLst>
            </p:cNvPr>
            <p:cNvSpPr>
              <a:spLocks/>
            </p:cNvSpPr>
            <p:nvPr/>
          </p:nvSpPr>
          <p:spPr bwMode="auto">
            <a:xfrm>
              <a:off x="2648" y="1770"/>
              <a:ext cx="144" cy="195"/>
            </a:xfrm>
            <a:custGeom>
              <a:avLst/>
              <a:gdLst>
                <a:gd name="T0" fmla="*/ 7 w 34"/>
                <a:gd name="T1" fmla="*/ 39 h 46"/>
                <a:gd name="T2" fmla="*/ 7 w 34"/>
                <a:gd name="T3" fmla="*/ 37 h 46"/>
                <a:gd name="T4" fmla="*/ 3 w 34"/>
                <a:gd name="T5" fmla="*/ 42 h 46"/>
                <a:gd name="T6" fmla="*/ 12 w 34"/>
                <a:gd name="T7" fmla="*/ 38 h 46"/>
                <a:gd name="T8" fmla="*/ 18 w 34"/>
                <a:gd name="T9" fmla="*/ 32 h 46"/>
                <a:gd name="T10" fmla="*/ 25 w 34"/>
                <a:gd name="T11" fmla="*/ 26 h 46"/>
                <a:gd name="T12" fmla="*/ 33 w 34"/>
                <a:gd name="T13" fmla="*/ 13 h 46"/>
                <a:gd name="T14" fmla="*/ 30 w 34"/>
                <a:gd name="T15" fmla="*/ 4 h 46"/>
                <a:gd name="T16" fmla="*/ 24 w 34"/>
                <a:gd name="T17" fmla="*/ 9 h 46"/>
                <a:gd name="T18" fmla="*/ 25 w 34"/>
                <a:gd name="T19" fmla="*/ 15 h 46"/>
                <a:gd name="T20" fmla="*/ 20 w 34"/>
                <a:gd name="T21" fmla="*/ 22 h 46"/>
                <a:gd name="T22" fmla="*/ 4 w 34"/>
                <a:gd name="T23" fmla="*/ 35 h 46"/>
                <a:gd name="T24" fmla="*/ 0 w 34"/>
                <a:gd name="T25" fmla="*/ 40 h 46"/>
                <a:gd name="T26" fmla="*/ 0 w 34"/>
                <a:gd name="T27" fmla="*/ 41 h 46"/>
                <a:gd name="T28" fmla="*/ 7 w 34"/>
                <a:gd name="T29" fmla="*/ 3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 h="46">
                  <a:moveTo>
                    <a:pt x="7" y="39"/>
                  </a:moveTo>
                  <a:cubicBezTo>
                    <a:pt x="7" y="38"/>
                    <a:pt x="7" y="38"/>
                    <a:pt x="7" y="37"/>
                  </a:cubicBezTo>
                  <a:cubicBezTo>
                    <a:pt x="5" y="39"/>
                    <a:pt x="4" y="41"/>
                    <a:pt x="3" y="42"/>
                  </a:cubicBezTo>
                  <a:cubicBezTo>
                    <a:pt x="6" y="41"/>
                    <a:pt x="9" y="39"/>
                    <a:pt x="12" y="38"/>
                  </a:cubicBezTo>
                  <a:cubicBezTo>
                    <a:pt x="14" y="36"/>
                    <a:pt x="16" y="34"/>
                    <a:pt x="18" y="32"/>
                  </a:cubicBezTo>
                  <a:cubicBezTo>
                    <a:pt x="20" y="30"/>
                    <a:pt x="23" y="28"/>
                    <a:pt x="25" y="26"/>
                  </a:cubicBezTo>
                  <a:cubicBezTo>
                    <a:pt x="29" y="23"/>
                    <a:pt x="31" y="17"/>
                    <a:pt x="33" y="13"/>
                  </a:cubicBezTo>
                  <a:cubicBezTo>
                    <a:pt x="34" y="9"/>
                    <a:pt x="32" y="6"/>
                    <a:pt x="30" y="4"/>
                  </a:cubicBezTo>
                  <a:cubicBezTo>
                    <a:pt x="28" y="0"/>
                    <a:pt x="22" y="6"/>
                    <a:pt x="24" y="9"/>
                  </a:cubicBezTo>
                  <a:cubicBezTo>
                    <a:pt x="26" y="12"/>
                    <a:pt x="27" y="12"/>
                    <a:pt x="25" y="15"/>
                  </a:cubicBezTo>
                  <a:cubicBezTo>
                    <a:pt x="24" y="18"/>
                    <a:pt x="22" y="21"/>
                    <a:pt x="20" y="22"/>
                  </a:cubicBezTo>
                  <a:cubicBezTo>
                    <a:pt x="15" y="26"/>
                    <a:pt x="10" y="34"/>
                    <a:pt x="4" y="35"/>
                  </a:cubicBezTo>
                  <a:cubicBezTo>
                    <a:pt x="2" y="35"/>
                    <a:pt x="0" y="37"/>
                    <a:pt x="0" y="40"/>
                  </a:cubicBezTo>
                  <a:cubicBezTo>
                    <a:pt x="0" y="40"/>
                    <a:pt x="0" y="40"/>
                    <a:pt x="0" y="41"/>
                  </a:cubicBezTo>
                  <a:cubicBezTo>
                    <a:pt x="0" y="46"/>
                    <a:pt x="7" y="42"/>
                    <a:pt x="7" y="3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13">
              <a:extLst>
                <a:ext uri="{FF2B5EF4-FFF2-40B4-BE49-F238E27FC236}">
                  <a16:creationId xmlns="" xmlns:a16="http://schemas.microsoft.com/office/drawing/2014/main" id="{350C9C20-6DD6-4E83-8B3B-1AF0AB055052}"/>
                </a:ext>
              </a:extLst>
            </p:cNvPr>
            <p:cNvSpPr>
              <a:spLocks/>
            </p:cNvSpPr>
            <p:nvPr/>
          </p:nvSpPr>
          <p:spPr bwMode="auto">
            <a:xfrm>
              <a:off x="2466" y="1635"/>
              <a:ext cx="182" cy="114"/>
            </a:xfrm>
            <a:custGeom>
              <a:avLst/>
              <a:gdLst>
                <a:gd name="T0" fmla="*/ 3 w 43"/>
                <a:gd name="T1" fmla="*/ 23 h 27"/>
                <a:gd name="T2" fmla="*/ 21 w 43"/>
                <a:gd name="T3" fmla="*/ 22 h 27"/>
                <a:gd name="T4" fmla="*/ 31 w 43"/>
                <a:gd name="T5" fmla="*/ 18 h 27"/>
                <a:gd name="T6" fmla="*/ 41 w 43"/>
                <a:gd name="T7" fmla="*/ 8 h 27"/>
                <a:gd name="T8" fmla="*/ 36 w 43"/>
                <a:gd name="T9" fmla="*/ 5 h 27"/>
                <a:gd name="T10" fmla="*/ 21 w 43"/>
                <a:gd name="T11" fmla="*/ 15 h 27"/>
                <a:gd name="T12" fmla="*/ 16 w 43"/>
                <a:gd name="T13" fmla="*/ 17 h 27"/>
                <a:gd name="T14" fmla="*/ 7 w 43"/>
                <a:gd name="T15" fmla="*/ 16 h 27"/>
                <a:gd name="T16" fmla="*/ 3 w 43"/>
                <a:gd name="T17" fmla="*/ 2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3" h="27">
                  <a:moveTo>
                    <a:pt x="3" y="23"/>
                  </a:moveTo>
                  <a:cubicBezTo>
                    <a:pt x="8" y="27"/>
                    <a:pt x="16" y="26"/>
                    <a:pt x="21" y="22"/>
                  </a:cubicBezTo>
                  <a:cubicBezTo>
                    <a:pt x="24" y="20"/>
                    <a:pt x="28" y="20"/>
                    <a:pt x="31" y="18"/>
                  </a:cubicBezTo>
                  <a:cubicBezTo>
                    <a:pt x="35" y="15"/>
                    <a:pt x="38" y="12"/>
                    <a:pt x="41" y="8"/>
                  </a:cubicBezTo>
                  <a:cubicBezTo>
                    <a:pt x="43" y="4"/>
                    <a:pt x="38" y="0"/>
                    <a:pt x="36" y="5"/>
                  </a:cubicBezTo>
                  <a:cubicBezTo>
                    <a:pt x="33" y="10"/>
                    <a:pt x="27" y="13"/>
                    <a:pt x="21" y="15"/>
                  </a:cubicBezTo>
                  <a:cubicBezTo>
                    <a:pt x="19" y="15"/>
                    <a:pt x="18" y="17"/>
                    <a:pt x="16" y="17"/>
                  </a:cubicBezTo>
                  <a:cubicBezTo>
                    <a:pt x="13" y="19"/>
                    <a:pt x="10" y="19"/>
                    <a:pt x="7" y="16"/>
                  </a:cubicBezTo>
                  <a:cubicBezTo>
                    <a:pt x="4" y="14"/>
                    <a:pt x="0" y="21"/>
                    <a:pt x="3" y="2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14">
              <a:extLst>
                <a:ext uri="{FF2B5EF4-FFF2-40B4-BE49-F238E27FC236}">
                  <a16:creationId xmlns="" xmlns:a16="http://schemas.microsoft.com/office/drawing/2014/main" id="{77405DD8-B175-4B43-B162-A5A9DECB8317}"/>
                </a:ext>
              </a:extLst>
            </p:cNvPr>
            <p:cNvSpPr>
              <a:spLocks/>
            </p:cNvSpPr>
            <p:nvPr/>
          </p:nvSpPr>
          <p:spPr bwMode="auto">
            <a:xfrm>
              <a:off x="2330" y="1580"/>
              <a:ext cx="127" cy="63"/>
            </a:xfrm>
            <a:custGeom>
              <a:avLst/>
              <a:gdLst>
                <a:gd name="T0" fmla="*/ 25 w 30"/>
                <a:gd name="T1" fmla="*/ 1 h 15"/>
                <a:gd name="T2" fmla="*/ 5 w 30"/>
                <a:gd name="T3" fmla="*/ 8 h 15"/>
                <a:gd name="T4" fmla="*/ 4 w 30"/>
                <a:gd name="T5" fmla="*/ 15 h 15"/>
                <a:gd name="T6" fmla="*/ 6 w 30"/>
                <a:gd name="T7" fmla="*/ 15 h 15"/>
                <a:gd name="T8" fmla="*/ 7 w 30"/>
                <a:gd name="T9" fmla="*/ 8 h 15"/>
                <a:gd name="T10" fmla="*/ 6 w 30"/>
                <a:gd name="T11" fmla="*/ 8 h 15"/>
                <a:gd name="T12" fmla="*/ 5 w 30"/>
                <a:gd name="T13" fmla="*/ 15 h 15"/>
                <a:gd name="T14" fmla="*/ 25 w 30"/>
                <a:gd name="T15" fmla="*/ 8 h 15"/>
                <a:gd name="T16" fmla="*/ 25 w 30"/>
                <a:gd name="T17" fmla="*/ 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 h="15">
                  <a:moveTo>
                    <a:pt x="25" y="1"/>
                  </a:moveTo>
                  <a:cubicBezTo>
                    <a:pt x="18" y="3"/>
                    <a:pt x="11" y="5"/>
                    <a:pt x="5" y="8"/>
                  </a:cubicBezTo>
                  <a:cubicBezTo>
                    <a:pt x="2" y="9"/>
                    <a:pt x="0" y="15"/>
                    <a:pt x="4" y="15"/>
                  </a:cubicBezTo>
                  <a:cubicBezTo>
                    <a:pt x="5" y="15"/>
                    <a:pt x="5" y="15"/>
                    <a:pt x="6" y="15"/>
                  </a:cubicBezTo>
                  <a:cubicBezTo>
                    <a:pt x="9" y="15"/>
                    <a:pt x="12" y="8"/>
                    <a:pt x="7" y="8"/>
                  </a:cubicBezTo>
                  <a:cubicBezTo>
                    <a:pt x="7" y="8"/>
                    <a:pt x="6" y="8"/>
                    <a:pt x="6" y="8"/>
                  </a:cubicBezTo>
                  <a:cubicBezTo>
                    <a:pt x="6" y="10"/>
                    <a:pt x="5" y="13"/>
                    <a:pt x="5" y="15"/>
                  </a:cubicBezTo>
                  <a:cubicBezTo>
                    <a:pt x="12" y="12"/>
                    <a:pt x="18" y="10"/>
                    <a:pt x="25" y="8"/>
                  </a:cubicBezTo>
                  <a:cubicBezTo>
                    <a:pt x="29" y="7"/>
                    <a:pt x="30" y="0"/>
                    <a:pt x="25" y="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15">
              <a:extLst>
                <a:ext uri="{FF2B5EF4-FFF2-40B4-BE49-F238E27FC236}">
                  <a16:creationId xmlns="" xmlns:a16="http://schemas.microsoft.com/office/drawing/2014/main" id="{31072511-A203-40B7-B064-2A760DC72735}"/>
                </a:ext>
              </a:extLst>
            </p:cNvPr>
            <p:cNvSpPr>
              <a:spLocks/>
            </p:cNvSpPr>
            <p:nvPr/>
          </p:nvSpPr>
          <p:spPr bwMode="auto">
            <a:xfrm>
              <a:off x="2500" y="1546"/>
              <a:ext cx="102" cy="47"/>
            </a:xfrm>
            <a:custGeom>
              <a:avLst/>
              <a:gdLst>
                <a:gd name="T0" fmla="*/ 7 w 24"/>
                <a:gd name="T1" fmla="*/ 7 h 11"/>
                <a:gd name="T2" fmla="*/ 7 w 24"/>
                <a:gd name="T3" fmla="*/ 7 h 11"/>
                <a:gd name="T4" fmla="*/ 6 w 24"/>
                <a:gd name="T5" fmla="*/ 9 h 11"/>
                <a:gd name="T6" fmla="*/ 6 w 24"/>
                <a:gd name="T7" fmla="*/ 10 h 11"/>
                <a:gd name="T8" fmla="*/ 11 w 24"/>
                <a:gd name="T9" fmla="*/ 10 h 11"/>
                <a:gd name="T10" fmla="*/ 20 w 24"/>
                <a:gd name="T11" fmla="*/ 8 h 11"/>
                <a:gd name="T12" fmla="*/ 20 w 24"/>
                <a:gd name="T13" fmla="*/ 1 h 11"/>
                <a:gd name="T14" fmla="*/ 7 w 24"/>
                <a:gd name="T15" fmla="*/ 2 h 11"/>
                <a:gd name="T16" fmla="*/ 0 w 24"/>
                <a:gd name="T17" fmla="*/ 8 h 11"/>
                <a:gd name="T18" fmla="*/ 3 w 24"/>
                <a:gd name="T19" fmla="*/ 11 h 11"/>
                <a:gd name="T20" fmla="*/ 7 w 24"/>
                <a:gd name="T21"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11">
                  <a:moveTo>
                    <a:pt x="7" y="7"/>
                  </a:moveTo>
                  <a:cubicBezTo>
                    <a:pt x="7" y="7"/>
                    <a:pt x="7" y="7"/>
                    <a:pt x="7" y="7"/>
                  </a:cubicBezTo>
                  <a:cubicBezTo>
                    <a:pt x="7" y="8"/>
                    <a:pt x="6" y="9"/>
                    <a:pt x="6" y="9"/>
                  </a:cubicBezTo>
                  <a:cubicBezTo>
                    <a:pt x="5" y="10"/>
                    <a:pt x="5" y="10"/>
                    <a:pt x="6" y="10"/>
                  </a:cubicBezTo>
                  <a:cubicBezTo>
                    <a:pt x="8" y="10"/>
                    <a:pt x="9" y="10"/>
                    <a:pt x="11" y="10"/>
                  </a:cubicBezTo>
                  <a:cubicBezTo>
                    <a:pt x="14" y="10"/>
                    <a:pt x="17" y="9"/>
                    <a:pt x="20" y="8"/>
                  </a:cubicBezTo>
                  <a:cubicBezTo>
                    <a:pt x="23" y="7"/>
                    <a:pt x="24" y="0"/>
                    <a:pt x="20" y="1"/>
                  </a:cubicBezTo>
                  <a:cubicBezTo>
                    <a:pt x="15" y="3"/>
                    <a:pt x="11" y="2"/>
                    <a:pt x="7" y="2"/>
                  </a:cubicBezTo>
                  <a:cubicBezTo>
                    <a:pt x="4" y="3"/>
                    <a:pt x="1" y="4"/>
                    <a:pt x="0" y="8"/>
                  </a:cubicBezTo>
                  <a:cubicBezTo>
                    <a:pt x="0" y="9"/>
                    <a:pt x="1" y="11"/>
                    <a:pt x="3" y="11"/>
                  </a:cubicBezTo>
                  <a:cubicBezTo>
                    <a:pt x="5" y="11"/>
                    <a:pt x="6" y="9"/>
                    <a:pt x="7"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16">
              <a:extLst>
                <a:ext uri="{FF2B5EF4-FFF2-40B4-BE49-F238E27FC236}">
                  <a16:creationId xmlns="" xmlns:a16="http://schemas.microsoft.com/office/drawing/2014/main" id="{BEE57299-03CC-451E-BF86-A61CEB7F6967}"/>
                </a:ext>
              </a:extLst>
            </p:cNvPr>
            <p:cNvSpPr>
              <a:spLocks/>
            </p:cNvSpPr>
            <p:nvPr/>
          </p:nvSpPr>
          <p:spPr bwMode="auto">
            <a:xfrm>
              <a:off x="1613" y="2430"/>
              <a:ext cx="106" cy="165"/>
            </a:xfrm>
            <a:custGeom>
              <a:avLst/>
              <a:gdLst>
                <a:gd name="T0" fmla="*/ 20 w 25"/>
                <a:gd name="T1" fmla="*/ 0 h 39"/>
                <a:gd name="T2" fmla="*/ 8 w 25"/>
                <a:gd name="T3" fmla="*/ 36 h 39"/>
                <a:gd name="T4" fmla="*/ 14 w 25"/>
                <a:gd name="T5" fmla="*/ 30 h 39"/>
                <a:gd name="T6" fmla="*/ 19 w 25"/>
                <a:gd name="T7" fmla="*/ 7 h 39"/>
                <a:gd name="T8" fmla="*/ 20 w 25"/>
                <a:gd name="T9" fmla="*/ 0 h 39"/>
              </a:gdLst>
              <a:ahLst/>
              <a:cxnLst>
                <a:cxn ang="0">
                  <a:pos x="T0" y="T1"/>
                </a:cxn>
                <a:cxn ang="0">
                  <a:pos x="T2" y="T3"/>
                </a:cxn>
                <a:cxn ang="0">
                  <a:pos x="T4" y="T5"/>
                </a:cxn>
                <a:cxn ang="0">
                  <a:pos x="T6" y="T7"/>
                </a:cxn>
                <a:cxn ang="0">
                  <a:pos x="T8" y="T9"/>
                </a:cxn>
              </a:cxnLst>
              <a:rect l="0" t="0" r="r" b="b"/>
              <a:pathLst>
                <a:path w="25" h="39">
                  <a:moveTo>
                    <a:pt x="20" y="0"/>
                  </a:moveTo>
                  <a:cubicBezTo>
                    <a:pt x="6" y="2"/>
                    <a:pt x="0" y="26"/>
                    <a:pt x="8" y="36"/>
                  </a:cubicBezTo>
                  <a:cubicBezTo>
                    <a:pt x="11" y="39"/>
                    <a:pt x="17" y="33"/>
                    <a:pt x="14" y="30"/>
                  </a:cubicBezTo>
                  <a:cubicBezTo>
                    <a:pt x="10" y="26"/>
                    <a:pt x="10" y="8"/>
                    <a:pt x="19" y="7"/>
                  </a:cubicBezTo>
                  <a:cubicBezTo>
                    <a:pt x="22" y="7"/>
                    <a:pt x="25" y="0"/>
                    <a:pt x="2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17">
              <a:extLst>
                <a:ext uri="{FF2B5EF4-FFF2-40B4-BE49-F238E27FC236}">
                  <a16:creationId xmlns="" xmlns:a16="http://schemas.microsoft.com/office/drawing/2014/main" id="{62387C69-38FB-449C-A4FE-202685FF145C}"/>
                </a:ext>
              </a:extLst>
            </p:cNvPr>
            <p:cNvSpPr>
              <a:spLocks/>
            </p:cNvSpPr>
            <p:nvPr/>
          </p:nvSpPr>
          <p:spPr bwMode="auto">
            <a:xfrm>
              <a:off x="1558" y="2418"/>
              <a:ext cx="60" cy="156"/>
            </a:xfrm>
            <a:custGeom>
              <a:avLst/>
              <a:gdLst>
                <a:gd name="T0" fmla="*/ 6 w 14"/>
                <a:gd name="T1" fmla="*/ 6 h 37"/>
                <a:gd name="T2" fmla="*/ 4 w 14"/>
                <a:gd name="T3" fmla="*/ 11 h 37"/>
                <a:gd name="T4" fmla="*/ 2 w 14"/>
                <a:gd name="T5" fmla="*/ 18 h 37"/>
                <a:gd name="T6" fmla="*/ 0 w 14"/>
                <a:gd name="T7" fmla="*/ 32 h 37"/>
                <a:gd name="T8" fmla="*/ 6 w 14"/>
                <a:gd name="T9" fmla="*/ 30 h 37"/>
                <a:gd name="T10" fmla="*/ 7 w 14"/>
                <a:gd name="T11" fmla="*/ 21 h 37"/>
                <a:gd name="T12" fmla="*/ 10 w 14"/>
                <a:gd name="T13" fmla="*/ 15 h 37"/>
                <a:gd name="T14" fmla="*/ 10 w 14"/>
                <a:gd name="T15" fmla="*/ 12 h 37"/>
                <a:gd name="T16" fmla="*/ 11 w 14"/>
                <a:gd name="T17" fmla="*/ 10 h 37"/>
                <a:gd name="T18" fmla="*/ 13 w 14"/>
                <a:gd name="T19" fmla="*/ 5 h 37"/>
                <a:gd name="T20" fmla="*/ 6 w 14"/>
                <a:gd name="T21" fmla="*/ 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4" h="37">
                  <a:moveTo>
                    <a:pt x="6" y="6"/>
                  </a:moveTo>
                  <a:cubicBezTo>
                    <a:pt x="6" y="8"/>
                    <a:pt x="4" y="9"/>
                    <a:pt x="4" y="11"/>
                  </a:cubicBezTo>
                  <a:cubicBezTo>
                    <a:pt x="3" y="14"/>
                    <a:pt x="3" y="16"/>
                    <a:pt x="2" y="18"/>
                  </a:cubicBezTo>
                  <a:cubicBezTo>
                    <a:pt x="0" y="23"/>
                    <a:pt x="0" y="27"/>
                    <a:pt x="0" y="32"/>
                  </a:cubicBezTo>
                  <a:cubicBezTo>
                    <a:pt x="0" y="37"/>
                    <a:pt x="6" y="33"/>
                    <a:pt x="6" y="30"/>
                  </a:cubicBezTo>
                  <a:cubicBezTo>
                    <a:pt x="6" y="27"/>
                    <a:pt x="6" y="24"/>
                    <a:pt x="7" y="21"/>
                  </a:cubicBezTo>
                  <a:cubicBezTo>
                    <a:pt x="8" y="19"/>
                    <a:pt x="9" y="17"/>
                    <a:pt x="10" y="15"/>
                  </a:cubicBezTo>
                  <a:cubicBezTo>
                    <a:pt x="10" y="14"/>
                    <a:pt x="10" y="13"/>
                    <a:pt x="10" y="12"/>
                  </a:cubicBezTo>
                  <a:cubicBezTo>
                    <a:pt x="10" y="10"/>
                    <a:pt x="10" y="12"/>
                    <a:pt x="11" y="10"/>
                  </a:cubicBezTo>
                  <a:cubicBezTo>
                    <a:pt x="12" y="9"/>
                    <a:pt x="13" y="7"/>
                    <a:pt x="13" y="5"/>
                  </a:cubicBezTo>
                  <a:cubicBezTo>
                    <a:pt x="14" y="0"/>
                    <a:pt x="7" y="2"/>
                    <a:pt x="6" y="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9" name="Freeform 21">
            <a:extLst>
              <a:ext uri="{FF2B5EF4-FFF2-40B4-BE49-F238E27FC236}">
                <a16:creationId xmlns="" xmlns:a16="http://schemas.microsoft.com/office/drawing/2014/main" id="{C816BAED-4242-4A18-8032-88D63D07BB33}"/>
              </a:ext>
            </a:extLst>
          </p:cNvPr>
          <p:cNvSpPr>
            <a:spLocks/>
          </p:cNvSpPr>
          <p:nvPr/>
        </p:nvSpPr>
        <p:spPr bwMode="auto">
          <a:xfrm>
            <a:off x="340632" y="6513242"/>
            <a:ext cx="5506640" cy="265928"/>
          </a:xfrm>
          <a:custGeom>
            <a:avLst/>
            <a:gdLst>
              <a:gd name="T0" fmla="*/ 3 w 764"/>
              <a:gd name="T1" fmla="*/ 1 h 70"/>
              <a:gd name="T2" fmla="*/ 0 w 764"/>
              <a:gd name="T3" fmla="*/ 4 h 70"/>
              <a:gd name="T4" fmla="*/ 3 w 764"/>
              <a:gd name="T5" fmla="*/ 8 h 70"/>
              <a:gd name="T6" fmla="*/ 183 w 764"/>
              <a:gd name="T7" fmla="*/ 7 h 70"/>
              <a:gd name="T8" fmla="*/ 625 w 764"/>
              <a:gd name="T9" fmla="*/ 9 h 70"/>
              <a:gd name="T10" fmla="*/ 638 w 764"/>
              <a:gd name="T11" fmla="*/ 9 h 70"/>
              <a:gd name="T12" fmla="*/ 517 w 764"/>
              <a:gd name="T13" fmla="*/ 13 h 70"/>
              <a:gd name="T14" fmla="*/ 241 w 764"/>
              <a:gd name="T15" fmla="*/ 22 h 70"/>
              <a:gd name="T16" fmla="*/ 47 w 764"/>
              <a:gd name="T17" fmla="*/ 33 h 70"/>
              <a:gd name="T18" fmla="*/ 47 w 764"/>
              <a:gd name="T19" fmla="*/ 39 h 70"/>
              <a:gd name="T20" fmla="*/ 215 w 764"/>
              <a:gd name="T21" fmla="*/ 33 h 70"/>
              <a:gd name="T22" fmla="*/ 539 w 764"/>
              <a:gd name="T23" fmla="*/ 40 h 70"/>
              <a:gd name="T24" fmla="*/ 530 w 764"/>
              <a:gd name="T25" fmla="*/ 40 h 70"/>
              <a:gd name="T26" fmla="*/ 236 w 764"/>
              <a:gd name="T27" fmla="*/ 60 h 70"/>
              <a:gd name="T28" fmla="*/ 217 w 764"/>
              <a:gd name="T29" fmla="*/ 63 h 70"/>
              <a:gd name="T30" fmla="*/ 215 w 764"/>
              <a:gd name="T31" fmla="*/ 67 h 70"/>
              <a:gd name="T32" fmla="*/ 218 w 764"/>
              <a:gd name="T33" fmla="*/ 70 h 70"/>
              <a:gd name="T34" fmla="*/ 237 w 764"/>
              <a:gd name="T35" fmla="*/ 67 h 70"/>
              <a:gd name="T36" fmla="*/ 530 w 764"/>
              <a:gd name="T37" fmla="*/ 47 h 70"/>
              <a:gd name="T38" fmla="*/ 575 w 764"/>
              <a:gd name="T39" fmla="*/ 47 h 70"/>
              <a:gd name="T40" fmla="*/ 575 w 764"/>
              <a:gd name="T41" fmla="*/ 41 h 70"/>
              <a:gd name="T42" fmla="*/ 573 w 764"/>
              <a:gd name="T43" fmla="*/ 40 h 70"/>
              <a:gd name="T44" fmla="*/ 560 w 764"/>
              <a:gd name="T45" fmla="*/ 37 h 70"/>
              <a:gd name="T46" fmla="*/ 321 w 764"/>
              <a:gd name="T47" fmla="*/ 22 h 70"/>
              <a:gd name="T48" fmla="*/ 517 w 764"/>
              <a:gd name="T49" fmla="*/ 19 h 70"/>
              <a:gd name="T50" fmla="*/ 668 w 764"/>
              <a:gd name="T51" fmla="*/ 14 h 70"/>
              <a:gd name="T52" fmla="*/ 761 w 764"/>
              <a:gd name="T53" fmla="*/ 8 h 70"/>
              <a:gd name="T54" fmla="*/ 763 w 764"/>
              <a:gd name="T55" fmla="*/ 7 h 70"/>
              <a:gd name="T56" fmla="*/ 763 w 764"/>
              <a:gd name="T57" fmla="*/ 2 h 70"/>
              <a:gd name="T58" fmla="*/ 763 w 764"/>
              <a:gd name="T59" fmla="*/ 2 h 70"/>
              <a:gd name="T60" fmla="*/ 759 w 764"/>
              <a:gd name="T61" fmla="*/ 2 h 70"/>
              <a:gd name="T62" fmla="*/ 759 w 764"/>
              <a:gd name="T63" fmla="*/ 2 h 70"/>
              <a:gd name="T64" fmla="*/ 759 w 764"/>
              <a:gd name="T65" fmla="*/ 2 h 70"/>
              <a:gd name="T66" fmla="*/ 682 w 764"/>
              <a:gd name="T67" fmla="*/ 2 h 70"/>
              <a:gd name="T68" fmla="*/ 625 w 764"/>
              <a:gd name="T69" fmla="*/ 2 h 70"/>
              <a:gd name="T70" fmla="*/ 183 w 764"/>
              <a:gd name="T71" fmla="*/ 1 h 70"/>
              <a:gd name="T72" fmla="*/ 3 w 764"/>
              <a:gd name="T73" fmla="*/ 1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4" h="70">
                <a:moveTo>
                  <a:pt x="3" y="1"/>
                </a:moveTo>
                <a:cubicBezTo>
                  <a:pt x="1" y="1"/>
                  <a:pt x="0" y="3"/>
                  <a:pt x="0" y="4"/>
                </a:cubicBezTo>
                <a:cubicBezTo>
                  <a:pt x="0" y="6"/>
                  <a:pt x="1" y="8"/>
                  <a:pt x="3" y="8"/>
                </a:cubicBezTo>
                <a:cubicBezTo>
                  <a:pt x="59" y="8"/>
                  <a:pt x="121" y="8"/>
                  <a:pt x="183" y="7"/>
                </a:cubicBezTo>
                <a:cubicBezTo>
                  <a:pt x="330" y="7"/>
                  <a:pt x="473" y="7"/>
                  <a:pt x="625" y="9"/>
                </a:cubicBezTo>
                <a:cubicBezTo>
                  <a:pt x="627" y="9"/>
                  <a:pt x="632" y="9"/>
                  <a:pt x="638" y="9"/>
                </a:cubicBezTo>
                <a:cubicBezTo>
                  <a:pt x="581" y="11"/>
                  <a:pt x="523" y="13"/>
                  <a:pt x="517" y="13"/>
                </a:cubicBezTo>
                <a:cubicBezTo>
                  <a:pt x="414" y="7"/>
                  <a:pt x="327" y="15"/>
                  <a:pt x="241" y="22"/>
                </a:cubicBezTo>
                <a:cubicBezTo>
                  <a:pt x="178" y="28"/>
                  <a:pt x="115" y="33"/>
                  <a:pt x="47" y="33"/>
                </a:cubicBezTo>
                <a:cubicBezTo>
                  <a:pt x="47" y="39"/>
                  <a:pt x="47" y="39"/>
                  <a:pt x="47" y="39"/>
                </a:cubicBezTo>
                <a:cubicBezTo>
                  <a:pt x="108" y="39"/>
                  <a:pt x="162" y="36"/>
                  <a:pt x="215" y="33"/>
                </a:cubicBezTo>
                <a:cubicBezTo>
                  <a:pt x="316" y="28"/>
                  <a:pt x="411" y="22"/>
                  <a:pt x="539" y="40"/>
                </a:cubicBezTo>
                <a:cubicBezTo>
                  <a:pt x="530" y="40"/>
                  <a:pt x="530" y="40"/>
                  <a:pt x="530" y="40"/>
                </a:cubicBezTo>
                <a:cubicBezTo>
                  <a:pt x="427" y="40"/>
                  <a:pt x="355" y="40"/>
                  <a:pt x="236" y="60"/>
                </a:cubicBezTo>
                <a:cubicBezTo>
                  <a:pt x="217" y="63"/>
                  <a:pt x="217" y="63"/>
                  <a:pt x="217" y="63"/>
                </a:cubicBezTo>
                <a:cubicBezTo>
                  <a:pt x="216" y="64"/>
                  <a:pt x="214" y="65"/>
                  <a:pt x="215" y="67"/>
                </a:cubicBezTo>
                <a:cubicBezTo>
                  <a:pt x="215" y="69"/>
                  <a:pt x="217" y="70"/>
                  <a:pt x="218" y="70"/>
                </a:cubicBezTo>
                <a:cubicBezTo>
                  <a:pt x="237" y="67"/>
                  <a:pt x="237" y="67"/>
                  <a:pt x="237" y="67"/>
                </a:cubicBezTo>
                <a:cubicBezTo>
                  <a:pt x="356" y="46"/>
                  <a:pt x="427" y="47"/>
                  <a:pt x="530" y="47"/>
                </a:cubicBezTo>
                <a:cubicBezTo>
                  <a:pt x="546" y="47"/>
                  <a:pt x="563" y="47"/>
                  <a:pt x="575" y="47"/>
                </a:cubicBezTo>
                <a:cubicBezTo>
                  <a:pt x="575" y="41"/>
                  <a:pt x="575" y="41"/>
                  <a:pt x="575" y="41"/>
                </a:cubicBezTo>
                <a:cubicBezTo>
                  <a:pt x="574" y="41"/>
                  <a:pt x="574" y="40"/>
                  <a:pt x="573" y="40"/>
                </a:cubicBezTo>
                <a:cubicBezTo>
                  <a:pt x="569" y="39"/>
                  <a:pt x="561" y="37"/>
                  <a:pt x="560" y="37"/>
                </a:cubicBezTo>
                <a:cubicBezTo>
                  <a:pt x="467" y="23"/>
                  <a:pt x="392" y="20"/>
                  <a:pt x="321" y="22"/>
                </a:cubicBezTo>
                <a:cubicBezTo>
                  <a:pt x="382" y="18"/>
                  <a:pt x="446" y="15"/>
                  <a:pt x="517" y="19"/>
                </a:cubicBezTo>
                <a:cubicBezTo>
                  <a:pt x="524" y="20"/>
                  <a:pt x="602" y="17"/>
                  <a:pt x="668" y="14"/>
                </a:cubicBezTo>
                <a:cubicBezTo>
                  <a:pt x="713" y="12"/>
                  <a:pt x="753" y="10"/>
                  <a:pt x="761" y="8"/>
                </a:cubicBezTo>
                <a:cubicBezTo>
                  <a:pt x="762" y="8"/>
                  <a:pt x="763" y="8"/>
                  <a:pt x="763" y="7"/>
                </a:cubicBezTo>
                <a:cubicBezTo>
                  <a:pt x="764" y="6"/>
                  <a:pt x="764" y="4"/>
                  <a:pt x="763" y="2"/>
                </a:cubicBezTo>
                <a:cubicBezTo>
                  <a:pt x="763" y="2"/>
                  <a:pt x="763" y="2"/>
                  <a:pt x="763" y="2"/>
                </a:cubicBezTo>
                <a:cubicBezTo>
                  <a:pt x="763" y="2"/>
                  <a:pt x="761" y="2"/>
                  <a:pt x="759" y="2"/>
                </a:cubicBezTo>
                <a:cubicBezTo>
                  <a:pt x="759" y="2"/>
                  <a:pt x="759" y="2"/>
                  <a:pt x="759" y="2"/>
                </a:cubicBezTo>
                <a:cubicBezTo>
                  <a:pt x="759" y="2"/>
                  <a:pt x="759" y="2"/>
                  <a:pt x="759" y="2"/>
                </a:cubicBezTo>
                <a:cubicBezTo>
                  <a:pt x="748" y="2"/>
                  <a:pt x="713" y="2"/>
                  <a:pt x="682" y="2"/>
                </a:cubicBezTo>
                <a:cubicBezTo>
                  <a:pt x="655" y="2"/>
                  <a:pt x="631" y="2"/>
                  <a:pt x="625" y="2"/>
                </a:cubicBezTo>
                <a:cubicBezTo>
                  <a:pt x="474" y="0"/>
                  <a:pt x="330" y="1"/>
                  <a:pt x="183" y="1"/>
                </a:cubicBezTo>
                <a:cubicBezTo>
                  <a:pt x="126" y="1"/>
                  <a:pt x="68" y="1"/>
                  <a:pt x="3" y="1"/>
                </a:cubicBezTo>
                <a:close/>
              </a:path>
            </a:pathLst>
          </a:custGeom>
          <a:solidFill>
            <a:srgbClr val="5092E0"/>
          </a:solidFill>
          <a:ln>
            <a:noFill/>
          </a:ln>
        </p:spPr>
        <p:txBody>
          <a:bodyPr vert="horz" wrap="square" lIns="68580" tIns="34290" rIns="68580" bIns="34290" numCol="1" anchor="t" anchorCtr="0" compatLnSpc="1">
            <a:prstTxWarp prst="textNoShape">
              <a:avLst/>
            </a:prstTxWarp>
          </a:bodyPr>
          <a:lstStyle/>
          <a:p>
            <a:endParaRPr lang="zh-CN" altLang="en-US"/>
          </a:p>
        </p:txBody>
      </p:sp>
      <p:sp>
        <p:nvSpPr>
          <p:cNvPr id="2" name="矩形 1">
            <a:extLst>
              <a:ext uri="{FF2B5EF4-FFF2-40B4-BE49-F238E27FC236}">
                <a16:creationId xmlns="" xmlns:a16="http://schemas.microsoft.com/office/drawing/2014/main" id="{AB9AEFB2-4653-7540-9899-B07A3A170EF6}"/>
              </a:ext>
            </a:extLst>
          </p:cNvPr>
          <p:cNvSpPr/>
          <p:nvPr/>
        </p:nvSpPr>
        <p:spPr>
          <a:xfrm>
            <a:off x="340347" y="1478584"/>
            <a:ext cx="4862274" cy="2246769"/>
          </a:xfrm>
          <a:prstGeom prst="rect">
            <a:avLst/>
          </a:prstGeom>
        </p:spPr>
        <p:txBody>
          <a:bodyPr wrap="square">
            <a:spAutoFit/>
          </a:bodyPr>
          <a:lstStyle/>
          <a:p>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教育部青年發展署承辦此計畫的精神宗旨：「引導學生依專案主題、所學專業，自主規劃赴國外壯遊體驗學習，探索認識自我，豐富人生閱歷，培養獨立人格，爰規劃本計畫」</a:t>
            </a:r>
            <a:endParaRPr lang="en-US" altLang="zh-TW" sz="2000" dirty="0">
              <a:solidFill>
                <a:schemeClr val="tx1">
                  <a:lumMod val="50000"/>
                  <a:lumOff val="50000"/>
                </a:schemeClr>
              </a:solidFill>
              <a:latin typeface="Yuanti TC" panose="02010600040101010101" pitchFamily="2" charset="-120"/>
              <a:ea typeface="Yuanti TC" panose="02010600040101010101" pitchFamily="2" charset="-120"/>
            </a:endParaRPr>
          </a:p>
          <a:p>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聯合國</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17</a:t>
            </a: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項永續發展目標（</a:t>
            </a:r>
            <a:r>
              <a:rPr lang="en-US" altLang="zh-TW" sz="2000" dirty="0">
                <a:solidFill>
                  <a:schemeClr val="tx1">
                    <a:lumMod val="50000"/>
                    <a:lumOff val="50000"/>
                  </a:schemeClr>
                </a:solidFill>
                <a:latin typeface="Yuanti TC" panose="02010600040101010101" pitchFamily="2" charset="-120"/>
                <a:ea typeface="Yuanti TC" panose="02010600040101010101" pitchFamily="2" charset="-120"/>
              </a:rPr>
              <a:t>SDGs, Sustainable Development Goals</a:t>
            </a:r>
            <a:r>
              <a:rPr lang="zh-TW" altLang="en-US" sz="2000" dirty="0">
                <a:solidFill>
                  <a:schemeClr val="tx1">
                    <a:lumMod val="50000"/>
                    <a:lumOff val="50000"/>
                  </a:schemeClr>
                </a:solidFill>
                <a:latin typeface="Yuanti TC" panose="02010600040101010101" pitchFamily="2" charset="-120"/>
                <a:ea typeface="Yuanti TC" panose="02010600040101010101" pitchFamily="2" charset="-120"/>
              </a:rPr>
              <a:t>） 。</a:t>
            </a:r>
          </a:p>
        </p:txBody>
      </p:sp>
      <p:pic>
        <p:nvPicPr>
          <p:cNvPr id="5" name="圖片 4">
            <a:hlinkClick r:id="rId3"/>
            <a:extLst>
              <a:ext uri="{FF2B5EF4-FFF2-40B4-BE49-F238E27FC236}">
                <a16:creationId xmlns="" xmlns:a16="http://schemas.microsoft.com/office/drawing/2014/main" id="{D0DDAC2B-8313-D741-8C0C-ABDD0287D3D6}"/>
              </a:ext>
            </a:extLst>
          </p:cNvPr>
          <p:cNvPicPr>
            <a:picLocks noChangeAspect="1"/>
          </p:cNvPicPr>
          <p:nvPr/>
        </p:nvPicPr>
        <p:blipFill>
          <a:blip r:embed="rId4"/>
          <a:stretch>
            <a:fillRect/>
          </a:stretch>
        </p:blipFill>
        <p:spPr>
          <a:xfrm>
            <a:off x="5379459" y="930796"/>
            <a:ext cx="6571180" cy="3711689"/>
          </a:xfrm>
          <a:prstGeom prst="rect">
            <a:avLst/>
          </a:prstGeom>
        </p:spPr>
      </p:pic>
    </p:spTree>
    <p:extLst>
      <p:ext uri="{BB962C8B-B14F-4D97-AF65-F5344CB8AC3E}">
        <p14:creationId xmlns:p14="http://schemas.microsoft.com/office/powerpoint/2010/main" val="33219441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7179310" y="-7620"/>
            <a:ext cx="4450080" cy="2867660"/>
          </a:xfrm>
          <a:prstGeom prst="rect">
            <a:avLst/>
          </a:prstGeom>
          <a: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179310" y="4867910"/>
            <a:ext cx="4450080" cy="1990090"/>
          </a:xfrm>
          <a:prstGeom prst="rect">
            <a:avLst/>
          </a:prstGeom>
          <a:blipFill rotWithShape="1">
            <a:blip r:embed="rId5" cstate="screen">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4062730" y="1814195"/>
            <a:ext cx="2973705" cy="2905760"/>
          </a:xfrm>
          <a:prstGeom prst="rect">
            <a:avLst/>
          </a:prstGeom>
          <a:blipFill rotWithShape="1">
            <a:blip r:embed="rId7" cstate="screen">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4062730" y="4867275"/>
            <a:ext cx="2973705" cy="1990725"/>
          </a:xfrm>
          <a:prstGeom prst="rect">
            <a:avLst/>
          </a:prstGeom>
          <a:blipFill rotWithShape="1">
            <a:blip r:embed="rId9" cstate="screen">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7771765" y="3215640"/>
            <a:ext cx="3265170" cy="1208344"/>
          </a:xfrm>
          <a:prstGeom prst="rect">
            <a:avLst/>
          </a:prstGeom>
          <a:noFill/>
        </p:spPr>
        <p:txBody>
          <a:bodyPr wrap="square" rtlCol="0">
            <a:spAutoFit/>
          </a:bodyPr>
          <a:lstStyle/>
          <a:p>
            <a:pPr algn="l">
              <a:lnSpc>
                <a:spcPct val="140000"/>
              </a:lnSpc>
            </a:pPr>
            <a:r>
              <a:rPr lang="zh-CN" altLang="en-US" sz="2800" dirty="0">
                <a:latin typeface="华文细黑" panose="02010600040101010101" charset="-122"/>
                <a:ea typeface="华文细黑" panose="02010600040101010101" charset="-122"/>
              </a:rPr>
              <a:t>借鑑東京傳統創新</a:t>
            </a:r>
            <a:endParaRPr lang="en-US" altLang="zh-CN" sz="2800" dirty="0">
              <a:latin typeface="华文细黑" panose="02010600040101010101" charset="-122"/>
              <a:ea typeface="华文细黑" panose="02010600040101010101" charset="-122"/>
            </a:endParaRPr>
          </a:p>
          <a:p>
            <a:pPr algn="l">
              <a:lnSpc>
                <a:spcPct val="140000"/>
              </a:lnSpc>
            </a:pPr>
            <a:r>
              <a:rPr lang="zh-CN" altLang="en-US" sz="2800" dirty="0">
                <a:latin typeface="华文细黑" panose="02010600040101010101" charset="-122"/>
                <a:ea typeface="华文细黑" panose="02010600040101010101" charset="-122"/>
              </a:rPr>
              <a:t>啟發學生重新思索</a:t>
            </a:r>
          </a:p>
        </p:txBody>
      </p:sp>
      <p:sp>
        <p:nvSpPr>
          <p:cNvPr id="16" name="文本框 15"/>
          <p:cNvSpPr txBox="1"/>
          <p:nvPr/>
        </p:nvSpPr>
        <p:spPr>
          <a:xfrm>
            <a:off x="417830" y="2860040"/>
            <a:ext cx="3336925" cy="295016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lnSpc>
                <a:spcPct val="150000"/>
              </a:lnSpc>
            </a:pPr>
            <a:r>
              <a:rPr lang="zh-CN" altLang="en-US" sz="1400" dirty="0">
                <a:solidFill>
                  <a:srgbClr val="353535"/>
                </a:solidFill>
                <a:latin typeface="华文细黑" panose="02010600040101010101" charset="-122"/>
                <a:ea typeface="华文细黑" panose="02010600040101010101" charset="-122"/>
                <a:sym typeface="+mn-ea"/>
              </a:rPr>
              <a:t>台灣目前各產業因應國際化的趨勢面臨轉型及新創，景文科大亦鼓勵技職學生參與新創及轉型計畫。東京為目前亞洲區內經濟與文化皆高度發展的多元城市，亦在文化新舊合併與新創上有指標性的地位。即將迎接</a:t>
            </a:r>
            <a:r>
              <a:rPr lang="en-US" altLang="zh-CN" sz="1400" dirty="0">
                <a:solidFill>
                  <a:srgbClr val="353535"/>
                </a:solidFill>
                <a:latin typeface="华文细黑" panose="02010600040101010101" charset="-122"/>
                <a:ea typeface="华文细黑" panose="02010600040101010101" charset="-122"/>
                <a:sym typeface="+mn-ea"/>
              </a:rPr>
              <a:t>2020</a:t>
            </a:r>
            <a:r>
              <a:rPr lang="zh-CN" altLang="en-US" sz="1400" dirty="0">
                <a:solidFill>
                  <a:srgbClr val="353535"/>
                </a:solidFill>
                <a:latin typeface="华文细黑" panose="02010600040101010101" charset="-122"/>
                <a:ea typeface="华文细黑" panose="02010600040101010101" charset="-122"/>
                <a:sym typeface="+mn-ea"/>
              </a:rPr>
              <a:t>奧運的東京，正在進行傳統與現代文化的融合與變革，呈現出多元的創意特色，精緻而優異的面向正適合學生借鑒。</a:t>
            </a:r>
          </a:p>
        </p:txBody>
      </p:sp>
      <p:sp>
        <p:nvSpPr>
          <p:cNvPr id="10" name="文本框 9"/>
          <p:cNvSpPr txBox="1"/>
          <p:nvPr/>
        </p:nvSpPr>
        <p:spPr>
          <a:xfrm>
            <a:off x="417829" y="1814817"/>
            <a:ext cx="2969895" cy="104522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b="1" dirty="0">
                <a:solidFill>
                  <a:srgbClr val="353535"/>
                </a:solidFill>
                <a:latin typeface="华文细黑" panose="02010600040101010101" charset="-122"/>
                <a:ea typeface="华文细黑" panose="02010600040101010101" charset="-122"/>
                <a:sym typeface="+mn-ea"/>
              </a:rPr>
              <a:t>一、藉由壯遊日本體驗多元創新文化，啟發學生重新思考台灣文化產業的將來性。</a:t>
            </a:r>
          </a:p>
        </p:txBody>
      </p:sp>
      <p:pic>
        <p:nvPicPr>
          <p:cNvPr id="2" name="圖片 1">
            <a:extLst>
              <a:ext uri="{FF2B5EF4-FFF2-40B4-BE49-F238E27FC236}">
                <a16:creationId xmlns="" xmlns:a16="http://schemas.microsoft.com/office/drawing/2014/main" id="{7136EAE2-8004-C642-BDC1-6461045E2EB9}"/>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7179309" y="-7620"/>
            <a:ext cx="4489313" cy="2867660"/>
          </a:xfrm>
          <a:prstGeom prst="rect">
            <a:avLst/>
          </a:prstGeom>
        </p:spPr>
      </p:pic>
      <p:pic>
        <p:nvPicPr>
          <p:cNvPr id="3" name="圖片 2">
            <a:extLst>
              <a:ext uri="{FF2B5EF4-FFF2-40B4-BE49-F238E27FC236}">
                <a16:creationId xmlns="" xmlns:a16="http://schemas.microsoft.com/office/drawing/2014/main" id="{9813E256-4B5B-414D-84AA-7E7A4A1B030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62731" y="4867274"/>
            <a:ext cx="2986088" cy="1990725"/>
          </a:xfrm>
          <a:prstGeom prst="rect">
            <a:avLst/>
          </a:prstGeom>
        </p:spPr>
      </p:pic>
      <p:pic>
        <p:nvPicPr>
          <p:cNvPr id="5" name="圖片 4">
            <a:extLst>
              <a:ext uri="{FF2B5EF4-FFF2-40B4-BE49-F238E27FC236}">
                <a16:creationId xmlns="" xmlns:a16="http://schemas.microsoft.com/office/drawing/2014/main" id="{542C69AA-F450-1647-A807-D0488F773424}"/>
              </a:ext>
            </a:extLst>
          </p:cNvPr>
          <p:cNvPicPr>
            <a:picLocks noChangeAspect="1"/>
          </p:cNvPicPr>
          <p:nvPr/>
        </p:nvPicPr>
        <p:blipFill rotWithShape="1">
          <a:blip r:embed="rId13" cstate="screen">
            <a:extLst>
              <a:ext uri="{BEBA8EAE-BF5A-486C-A8C5-ECC9F3942E4B}">
                <a14:imgProps xmlns:a14="http://schemas.microsoft.com/office/drawing/2010/main">
                  <a14:imgLayer r:embed="rId14">
                    <a14:imgEffect>
                      <a14:saturation sat="0"/>
                    </a14:imgEffect>
                  </a14:imgLayer>
                </a14:imgProps>
              </a:ext>
              <a:ext uri="{28A0092B-C50C-407E-A947-70E740481C1C}">
                <a14:useLocalDpi xmlns:a14="http://schemas.microsoft.com/office/drawing/2010/main"/>
              </a:ext>
            </a:extLst>
          </a:blip>
          <a:srcRect/>
          <a:stretch/>
        </p:blipFill>
        <p:spPr>
          <a:xfrm>
            <a:off x="7166926" y="4867274"/>
            <a:ext cx="4501696" cy="1990725"/>
          </a:xfrm>
          <a:prstGeom prst="rect">
            <a:avLst/>
          </a:prstGeom>
        </p:spPr>
      </p:pic>
      <p:pic>
        <p:nvPicPr>
          <p:cNvPr id="17" name="圖片 16">
            <a:extLst>
              <a:ext uri="{FF2B5EF4-FFF2-40B4-BE49-F238E27FC236}">
                <a16:creationId xmlns="" xmlns:a16="http://schemas.microsoft.com/office/drawing/2014/main" id="{C7E5E9F5-F8B5-654D-AF18-DC7773C944AA}"/>
              </a:ext>
            </a:extLst>
          </p:cNvPr>
          <p:cNvPicPr>
            <a:picLocks noChangeAspect="1"/>
          </p:cNvPicPr>
          <p:nvPr/>
        </p:nvPicPr>
        <p:blipFill rotWithShape="1">
          <a:blip r:embed="rId15" cstate="screen">
            <a:extLst>
              <a:ext uri="{BEBA8EAE-BF5A-486C-A8C5-ECC9F3942E4B}">
                <a14:imgProps xmlns:a14="http://schemas.microsoft.com/office/drawing/2010/main">
                  <a14:imgLayer r:embed="rId16">
                    <a14:imgEffect>
                      <a14:saturation sat="0"/>
                    </a14:imgEffect>
                  </a14:imgLayer>
                </a14:imgProps>
              </a:ext>
              <a:ext uri="{28A0092B-C50C-407E-A947-70E740481C1C}">
                <a14:useLocalDpi xmlns:a14="http://schemas.microsoft.com/office/drawing/2010/main"/>
              </a:ext>
            </a:extLst>
          </a:blip>
          <a:srcRect t="-773"/>
          <a:stretch/>
        </p:blipFill>
        <p:spPr>
          <a:xfrm>
            <a:off x="4062730" y="1797261"/>
            <a:ext cx="2973706" cy="2956748"/>
          </a:xfrm>
          <a:prstGeom prst="rect">
            <a:avLst/>
          </a:prstGeom>
        </p:spPr>
      </p:pic>
    </p:spTree>
    <p:extLst>
      <p:ext uri="{BB962C8B-B14F-4D97-AF65-F5344CB8AC3E}">
        <p14:creationId xmlns:p14="http://schemas.microsoft.com/office/powerpoint/2010/main" val="1902257045"/>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619125" y="981075"/>
            <a:ext cx="2910205" cy="4509770"/>
          </a:xfrm>
          <a:prstGeom prst="rect">
            <a:avLst/>
          </a:prstGeom>
          <a: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3902075" y="981075"/>
            <a:ext cx="2910205" cy="4509770"/>
          </a:xfrm>
          <a:prstGeom prst="rect">
            <a:avLst/>
          </a:prstGeom>
          <a:blipFill rotWithShape="1">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 name="组合 9"/>
          <p:cNvGrpSpPr/>
          <p:nvPr/>
        </p:nvGrpSpPr>
        <p:grpSpPr>
          <a:xfrm>
            <a:off x="1415839" y="4736204"/>
            <a:ext cx="5784850" cy="1113790"/>
            <a:chOff x="2349" y="7543"/>
            <a:chExt cx="9110" cy="1754"/>
          </a:xfrm>
        </p:grpSpPr>
        <p:grpSp>
          <p:nvGrpSpPr>
            <p:cNvPr id="8" name="组合 7"/>
            <p:cNvGrpSpPr/>
            <p:nvPr/>
          </p:nvGrpSpPr>
          <p:grpSpPr>
            <a:xfrm>
              <a:off x="2349" y="7695"/>
              <a:ext cx="9036" cy="1603"/>
              <a:chOff x="2349" y="7695"/>
              <a:chExt cx="9036" cy="1603"/>
            </a:xfrm>
          </p:grpSpPr>
          <p:cxnSp>
            <p:nvCxnSpPr>
              <p:cNvPr id="6" name="直接连接符 5"/>
              <p:cNvCxnSpPr/>
              <p:nvPr/>
            </p:nvCxnSpPr>
            <p:spPr>
              <a:xfrm>
                <a:off x="2349" y="9298"/>
                <a:ext cx="9032" cy="0"/>
              </a:xfrm>
              <a:prstGeom prst="line">
                <a:avLst/>
              </a:prstGeom>
              <a:ln w="12700">
                <a:solidFill>
                  <a:srgbClr val="353535"/>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11381" y="7695"/>
                <a:ext cx="4" cy="1603"/>
              </a:xfrm>
              <a:prstGeom prst="line">
                <a:avLst/>
              </a:prstGeom>
              <a:ln w="12700">
                <a:solidFill>
                  <a:srgbClr val="353535"/>
                </a:solidFill>
              </a:ln>
            </p:spPr>
            <p:style>
              <a:lnRef idx="1">
                <a:schemeClr val="accent1"/>
              </a:lnRef>
              <a:fillRef idx="0">
                <a:schemeClr val="accent1"/>
              </a:fillRef>
              <a:effectRef idx="0">
                <a:schemeClr val="accent1"/>
              </a:effectRef>
              <a:fontRef idx="minor">
                <a:schemeClr val="tx1"/>
              </a:fontRef>
            </p:style>
          </p:cxnSp>
        </p:grpSp>
        <p:sp>
          <p:nvSpPr>
            <p:cNvPr id="9" name="椭圆 8"/>
            <p:cNvSpPr/>
            <p:nvPr/>
          </p:nvSpPr>
          <p:spPr>
            <a:xfrm>
              <a:off x="11307" y="7543"/>
              <a:ext cx="152" cy="152"/>
            </a:xfrm>
            <a:prstGeom prst="ellipse">
              <a:avLst/>
            </a:pr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文本框 10"/>
          <p:cNvSpPr txBox="1"/>
          <p:nvPr/>
        </p:nvSpPr>
        <p:spPr>
          <a:xfrm>
            <a:off x="619125" y="6030589"/>
            <a:ext cx="1797685" cy="359650"/>
          </a:xfrm>
          <a:prstGeom prst="rect">
            <a:avLst/>
          </a:prstGeom>
          <a:noFill/>
        </p:spPr>
        <p:txBody>
          <a:bodyPr wrap="square" rtlCol="0">
            <a:spAutoFit/>
          </a:bodyPr>
          <a:lstStyle/>
          <a:p>
            <a:pPr algn="l">
              <a:lnSpc>
                <a:spcPct val="110000"/>
              </a:lnSpc>
            </a:pPr>
            <a:r>
              <a:rPr lang="zh-CN" altLang="en-US" dirty="0">
                <a:latin typeface="华文细黑" panose="02010600040101010101" charset="-122"/>
                <a:ea typeface="华文细黑" panose="02010600040101010101" charset="-122"/>
                <a:sym typeface="+mn-ea"/>
              </a:rPr>
              <a:t>拓展國際視野</a:t>
            </a:r>
            <a:endParaRPr lang="en-US" altLang="zh-CN" dirty="0">
              <a:latin typeface="华文细黑" panose="02010600040101010101" charset="-122"/>
              <a:ea typeface="华文细黑" panose="02010600040101010101" charset="-122"/>
              <a:sym typeface="+mn-ea"/>
            </a:endParaRPr>
          </a:p>
        </p:txBody>
      </p:sp>
      <p:sp>
        <p:nvSpPr>
          <p:cNvPr id="156" name="圈箭头"/>
          <p:cNvSpPr/>
          <p:nvPr/>
        </p:nvSpPr>
        <p:spPr>
          <a:xfrm rot="5400000">
            <a:off x="7684984" y="419935"/>
            <a:ext cx="460375" cy="460375"/>
          </a:xfrm>
          <a:custGeom>
            <a:avLst/>
            <a:gdLst>
              <a:gd name="connsiteX0" fmla="*/ 158628 w 585904"/>
              <a:gd name="connsiteY0" fmla="*/ 130053 h 585904"/>
              <a:gd name="connsiteX1" fmla="*/ 321527 w 585904"/>
              <a:gd name="connsiteY1" fmla="*/ 130053 h 585904"/>
              <a:gd name="connsiteX2" fmla="*/ 484425 w 585904"/>
              <a:gd name="connsiteY2" fmla="*/ 292952 h 585904"/>
              <a:gd name="connsiteX3" fmla="*/ 321527 w 585904"/>
              <a:gd name="connsiteY3" fmla="*/ 455850 h 585904"/>
              <a:gd name="connsiteX4" fmla="*/ 158628 w 585904"/>
              <a:gd name="connsiteY4" fmla="*/ 455850 h 585904"/>
              <a:gd name="connsiteX5" fmla="*/ 321527 w 585904"/>
              <a:gd name="connsiteY5" fmla="*/ 292952 h 585904"/>
              <a:gd name="connsiteX6" fmla="*/ 292951 w 585904"/>
              <a:gd name="connsiteY6" fmla="*/ 28505 h 585904"/>
              <a:gd name="connsiteX7" fmla="*/ 28504 w 585904"/>
              <a:gd name="connsiteY7" fmla="*/ 292952 h 585904"/>
              <a:gd name="connsiteX8" fmla="*/ 292951 w 585904"/>
              <a:gd name="connsiteY8" fmla="*/ 557399 h 585904"/>
              <a:gd name="connsiteX9" fmla="*/ 557398 w 585904"/>
              <a:gd name="connsiteY9" fmla="*/ 292952 h 585904"/>
              <a:gd name="connsiteX10" fmla="*/ 292951 w 585904"/>
              <a:gd name="connsiteY10" fmla="*/ 28505 h 585904"/>
              <a:gd name="connsiteX11" fmla="*/ 292952 w 585904"/>
              <a:gd name="connsiteY11" fmla="*/ 0 h 585904"/>
              <a:gd name="connsiteX12" fmla="*/ 585904 w 585904"/>
              <a:gd name="connsiteY12" fmla="*/ 292952 h 585904"/>
              <a:gd name="connsiteX13" fmla="*/ 292952 w 585904"/>
              <a:gd name="connsiteY13" fmla="*/ 585904 h 585904"/>
              <a:gd name="connsiteX14" fmla="*/ 0 w 585904"/>
              <a:gd name="connsiteY14" fmla="*/ 292952 h 585904"/>
              <a:gd name="connsiteX15" fmla="*/ 292952 w 585904"/>
              <a:gd name="connsiteY15" fmla="*/ 0 h 58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5904" h="585904">
                <a:moveTo>
                  <a:pt x="158628" y="130053"/>
                </a:moveTo>
                <a:lnTo>
                  <a:pt x="321527" y="130053"/>
                </a:lnTo>
                <a:lnTo>
                  <a:pt x="484425" y="292952"/>
                </a:lnTo>
                <a:lnTo>
                  <a:pt x="321527" y="455850"/>
                </a:lnTo>
                <a:lnTo>
                  <a:pt x="158628" y="455850"/>
                </a:lnTo>
                <a:lnTo>
                  <a:pt x="321527" y="292952"/>
                </a:lnTo>
                <a:close/>
                <a:moveTo>
                  <a:pt x="292951" y="28505"/>
                </a:moveTo>
                <a:cubicBezTo>
                  <a:pt x="146901" y="28505"/>
                  <a:pt x="28504" y="146902"/>
                  <a:pt x="28504" y="292952"/>
                </a:cubicBezTo>
                <a:cubicBezTo>
                  <a:pt x="28504" y="439002"/>
                  <a:pt x="146901" y="557399"/>
                  <a:pt x="292951" y="557399"/>
                </a:cubicBezTo>
                <a:cubicBezTo>
                  <a:pt x="439001" y="557399"/>
                  <a:pt x="557398" y="439002"/>
                  <a:pt x="557398" y="292952"/>
                </a:cubicBezTo>
                <a:cubicBezTo>
                  <a:pt x="557398" y="146902"/>
                  <a:pt x="439001" y="28505"/>
                  <a:pt x="292951" y="28505"/>
                </a:cubicBezTo>
                <a:close/>
                <a:moveTo>
                  <a:pt x="292952" y="0"/>
                </a:moveTo>
                <a:cubicBezTo>
                  <a:pt x="454745" y="0"/>
                  <a:pt x="585904" y="131159"/>
                  <a:pt x="585904" y="292952"/>
                </a:cubicBezTo>
                <a:cubicBezTo>
                  <a:pt x="585904" y="454745"/>
                  <a:pt x="454745" y="585904"/>
                  <a:pt x="292952" y="585904"/>
                </a:cubicBezTo>
                <a:cubicBezTo>
                  <a:pt x="131159" y="585904"/>
                  <a:pt x="0" y="454745"/>
                  <a:pt x="0" y="292952"/>
                </a:cubicBezTo>
                <a:cubicBezTo>
                  <a:pt x="0" y="131159"/>
                  <a:pt x="131159" y="0"/>
                  <a:pt x="292952" y="0"/>
                </a:cubicBezTo>
                <a:close/>
              </a:path>
            </a:pathLst>
          </a:custGeom>
          <a:solidFill>
            <a:srgbClr val="353535"/>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a:solidFill>
                <a:srgbClr val="FFFFFF"/>
              </a:solidFill>
            </a:endParaRPr>
          </a:p>
        </p:txBody>
      </p:sp>
      <p:sp>
        <p:nvSpPr>
          <p:cNvPr id="12" name="文本框 11"/>
          <p:cNvSpPr txBox="1"/>
          <p:nvPr/>
        </p:nvSpPr>
        <p:spPr>
          <a:xfrm>
            <a:off x="7610689" y="1119705"/>
            <a:ext cx="4173855" cy="1151084"/>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pPr>
            <a:r>
              <a:rPr lang="zh-CN" altLang="en-US" sz="2000" b="1" dirty="0">
                <a:solidFill>
                  <a:srgbClr val="353535"/>
                </a:solidFill>
                <a:latin typeface="华文细黑" panose="02010600040101010101" charset="-122"/>
                <a:ea typeface="华文细黑" panose="02010600040101010101" charset="-122"/>
                <a:sym typeface="+mn-ea"/>
              </a:rPr>
              <a:t>二、引領技職學生藉由海外學習，拓展國際視野、掌握國際動脈趨勢，提升自我價值。</a:t>
            </a:r>
          </a:p>
        </p:txBody>
      </p:sp>
      <p:sp>
        <p:nvSpPr>
          <p:cNvPr id="13" name="文本框 12"/>
          <p:cNvSpPr txBox="1"/>
          <p:nvPr/>
        </p:nvSpPr>
        <p:spPr>
          <a:xfrm>
            <a:off x="7610689" y="2470576"/>
            <a:ext cx="4173855" cy="3919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400" dirty="0">
                <a:solidFill>
                  <a:srgbClr val="353535"/>
                </a:solidFill>
                <a:latin typeface="华文细黑" panose="02010600040101010101" charset="-122"/>
                <a:ea typeface="华文细黑" panose="02010600040101010101" charset="-122"/>
                <a:sym typeface="+mn-ea"/>
              </a:rPr>
              <a:t>提供所有學生均等的教育機會，激發每位同學的潛能發展，是教育的一大理想，亦是景文科大的教育目標。提供較少接觸國際文化及交流機會的同學另一新途徑。亦能提供技職學生拓展國際視野的機會，填補教育立足點平等的不足。</a:t>
            </a:r>
          </a:p>
          <a:p>
            <a:pPr>
              <a:lnSpc>
                <a:spcPct val="150000"/>
              </a:lnSpc>
            </a:pPr>
            <a:r>
              <a:rPr lang="zh-CN" altLang="en-US" sz="1400" dirty="0">
                <a:solidFill>
                  <a:srgbClr val="353535"/>
                </a:solidFill>
                <a:latin typeface="华文细黑" panose="02010600040101010101" charset="-122"/>
                <a:ea typeface="华文细黑" panose="02010600040101010101" charset="-122"/>
                <a:sym typeface="+mn-ea"/>
              </a:rPr>
              <a:t>國際溝通、國際文化認知以及外語能力是讓學生與國際接軌的重要教育方向，國際體驗學習不僅提供大學生提升協調能力、溝通能力及觀察能力，在學期間活用所學，具備上述國際化與自學能力，可享有立足臺灣、放眼全球的優勢。依照同學各自不同的興趣與專業領域，落實理論與實務並重的教育，提升自主學習、實踐的潛能。</a:t>
            </a:r>
          </a:p>
        </p:txBody>
      </p:sp>
    </p:spTree>
    <p:extLst>
      <p:ext uri="{BB962C8B-B14F-4D97-AF65-F5344CB8AC3E}">
        <p14:creationId xmlns:p14="http://schemas.microsoft.com/office/powerpoint/2010/main" val="3719036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500"/>
                                        <p:tgtEl>
                                          <p:spTgt spid="4"/>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22" presetClass="entr" presetSubtype="8" fill="hold" grpId="1"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left)">
                                      <p:cBhvr>
                                        <p:cTn id="21" dur="500"/>
                                        <p:tgtEl>
                                          <p:spTgt spid="10"/>
                                        </p:tgtEl>
                                      </p:cBhvr>
                                    </p:animEffect>
                                  </p:childTnLst>
                                </p:cTn>
                              </p:par>
                            </p:childTnLst>
                          </p:cTn>
                        </p:par>
                        <p:par>
                          <p:cTn id="22" fill="hold">
                            <p:stCondLst>
                              <p:cond delay="2000"/>
                            </p:stCondLst>
                            <p:childTnLst>
                              <p:par>
                                <p:cTn id="23" presetID="53" presetClass="entr" presetSubtype="16" fill="hold" grpId="1" nodeType="afterEffect">
                                  <p:stCondLst>
                                    <p:cond delay="0"/>
                                  </p:stCondLst>
                                  <p:childTnLst>
                                    <p:set>
                                      <p:cBhvr>
                                        <p:cTn id="24" dur="1" fill="hold">
                                          <p:stCondLst>
                                            <p:cond delay="0"/>
                                          </p:stCondLst>
                                        </p:cTn>
                                        <p:tgtEl>
                                          <p:spTgt spid="156"/>
                                        </p:tgtEl>
                                        <p:attrNameLst>
                                          <p:attrName>style.visibility</p:attrName>
                                        </p:attrNameLst>
                                      </p:cBhvr>
                                      <p:to>
                                        <p:strVal val="visible"/>
                                      </p:to>
                                    </p:set>
                                    <p:anim calcmode="lin" valueType="num">
                                      <p:cBhvr>
                                        <p:cTn id="25" dur="500" fill="hold"/>
                                        <p:tgtEl>
                                          <p:spTgt spid="156"/>
                                        </p:tgtEl>
                                        <p:attrNameLst>
                                          <p:attrName>ppt_w</p:attrName>
                                        </p:attrNameLst>
                                      </p:cBhvr>
                                      <p:tavLst>
                                        <p:tav tm="0">
                                          <p:val>
                                            <p:fltVal val="0"/>
                                          </p:val>
                                        </p:tav>
                                        <p:tav tm="100000">
                                          <p:val>
                                            <p:strVal val="#ppt_w"/>
                                          </p:val>
                                        </p:tav>
                                      </p:tavLst>
                                    </p:anim>
                                    <p:anim calcmode="lin" valueType="num">
                                      <p:cBhvr>
                                        <p:cTn id="26" dur="500" fill="hold"/>
                                        <p:tgtEl>
                                          <p:spTgt spid="156"/>
                                        </p:tgtEl>
                                        <p:attrNameLst>
                                          <p:attrName>ppt_h</p:attrName>
                                        </p:attrNameLst>
                                      </p:cBhvr>
                                      <p:tavLst>
                                        <p:tav tm="0">
                                          <p:val>
                                            <p:fltVal val="0"/>
                                          </p:val>
                                        </p:tav>
                                        <p:tav tm="100000">
                                          <p:val>
                                            <p:strVal val="#ppt_h"/>
                                          </p:val>
                                        </p:tav>
                                      </p:tavLst>
                                    </p:anim>
                                    <p:animEffect transition="in" filter="fade">
                                      <p:cBhvr>
                                        <p:cTn id="27" dur="500"/>
                                        <p:tgtEl>
                                          <p:spTgt spid="156"/>
                                        </p:tgtEl>
                                      </p:cBhvr>
                                    </p:animEffect>
                                  </p:childTnLst>
                                </p:cTn>
                              </p:par>
                            </p:childTnLst>
                          </p:cTn>
                        </p:par>
                        <p:par>
                          <p:cTn id="28" fill="hold">
                            <p:stCondLst>
                              <p:cond delay="2500"/>
                            </p:stCondLst>
                            <p:childTnLst>
                              <p:par>
                                <p:cTn id="29" presetID="22" presetClass="entr" presetSubtype="8" fill="hold" grpId="0"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par>
                          <p:cTn id="32" fill="hold">
                            <p:stCondLst>
                              <p:cond delay="3000"/>
                            </p:stCondLst>
                            <p:childTnLst>
                              <p:par>
                                <p:cTn id="33" presetID="14" presetClass="entr" presetSubtype="5" fill="hold" grpId="1"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randombar(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1" grpId="0"/>
      <p:bldP spid="11" grpId="1"/>
      <p:bldP spid="156" grpId="0" animBg="1"/>
      <p:bldP spid="156" grpId="1" bldLvl="0" animBg="1"/>
      <p:bldP spid="12" grpId="0"/>
      <p:bldP spid="13" grpId="0"/>
      <p:bldP spid="1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8489950" y="-7620"/>
            <a:ext cx="3069590" cy="4352925"/>
          </a:xfrm>
          <a:prstGeom prst="rect">
            <a:avLst/>
          </a:prstGeom>
          <a:blipFill rotWithShape="1">
            <a:blip r:embed="rId3" cstate="screen">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p:cNvSpPr/>
          <p:nvPr/>
        </p:nvSpPr>
        <p:spPr>
          <a:xfrm>
            <a:off x="6926580" y="2167255"/>
            <a:ext cx="2565400" cy="2799080"/>
          </a:xfrm>
          <a:prstGeom prst="rect">
            <a:avLst/>
          </a:prstGeom>
          <a:solidFill>
            <a:srgbClr val="6C6C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6095365" y="2503805"/>
            <a:ext cx="3069590" cy="4352925"/>
          </a:xfrm>
          <a:prstGeom prst="rect">
            <a:avLst/>
          </a:prstGeom>
          <a:blipFill rotWithShape="1">
            <a:blip r:embed="rId5" cstate="screen">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p:cNvSpPr txBox="1"/>
          <p:nvPr/>
        </p:nvSpPr>
        <p:spPr>
          <a:xfrm>
            <a:off x="721995" y="2481397"/>
            <a:ext cx="4803140" cy="372781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zh-CN" altLang="en-US" sz="1600" dirty="0">
                <a:solidFill>
                  <a:srgbClr val="353535"/>
                </a:solidFill>
                <a:latin typeface="华文细黑" panose="02010600040101010101" charset="-122"/>
                <a:ea typeface="华文细黑" panose="02010600040101010101" charset="-122"/>
                <a:sym typeface="+mn-ea"/>
              </a:rPr>
              <a:t>通識教育中心自</a:t>
            </a:r>
            <a:r>
              <a:rPr lang="en-US" altLang="zh-CN" sz="1600" dirty="0">
                <a:solidFill>
                  <a:srgbClr val="353535"/>
                </a:solidFill>
                <a:latin typeface="华文细黑" panose="02010600040101010101" charset="-122"/>
                <a:ea typeface="华文细黑" panose="02010600040101010101" charset="-122"/>
                <a:sym typeface="+mn-ea"/>
              </a:rPr>
              <a:t>103</a:t>
            </a:r>
            <a:r>
              <a:rPr lang="zh-CN" altLang="en-US" sz="1600" dirty="0">
                <a:solidFill>
                  <a:srgbClr val="353535"/>
                </a:solidFill>
                <a:latin typeface="华文细黑" panose="02010600040101010101" charset="-122"/>
                <a:ea typeface="华文细黑" panose="02010600040101010101" charset="-122"/>
                <a:sym typeface="+mn-ea"/>
              </a:rPr>
              <a:t>學年到</a:t>
            </a:r>
            <a:r>
              <a:rPr lang="en-US" altLang="zh-CN" sz="1600" dirty="0">
                <a:solidFill>
                  <a:srgbClr val="353535"/>
                </a:solidFill>
                <a:latin typeface="华文细黑" panose="02010600040101010101" charset="-122"/>
                <a:ea typeface="华文细黑" panose="02010600040101010101" charset="-122"/>
                <a:sym typeface="+mn-ea"/>
              </a:rPr>
              <a:t>107</a:t>
            </a:r>
            <a:r>
              <a:rPr lang="zh-CN" altLang="en-US" sz="1600" dirty="0">
                <a:solidFill>
                  <a:srgbClr val="353535"/>
                </a:solidFill>
                <a:latin typeface="华文细黑" panose="02010600040101010101" charset="-122"/>
                <a:ea typeface="华文细黑" panose="02010600040101010101" charset="-122"/>
                <a:sym typeface="+mn-ea"/>
              </a:rPr>
              <a:t>學年開設「日本創意文化」，自</a:t>
            </a:r>
            <a:r>
              <a:rPr lang="en-US" altLang="zh-CN" sz="1600" dirty="0">
                <a:solidFill>
                  <a:srgbClr val="353535"/>
                </a:solidFill>
                <a:latin typeface="华文细黑" panose="02010600040101010101" charset="-122"/>
                <a:ea typeface="华文细黑" panose="02010600040101010101" charset="-122"/>
                <a:sym typeface="+mn-ea"/>
              </a:rPr>
              <a:t>106</a:t>
            </a:r>
            <a:r>
              <a:rPr lang="zh-CN" altLang="en-US" sz="1600" dirty="0">
                <a:solidFill>
                  <a:srgbClr val="353535"/>
                </a:solidFill>
                <a:latin typeface="华文细黑" panose="02010600040101010101" charset="-122"/>
                <a:ea typeface="华文细黑" panose="02010600040101010101" charset="-122"/>
                <a:sym typeface="+mn-ea"/>
              </a:rPr>
              <a:t>至</a:t>
            </a:r>
            <a:r>
              <a:rPr lang="en-US" altLang="zh-CN" sz="1600" dirty="0">
                <a:solidFill>
                  <a:srgbClr val="353535"/>
                </a:solidFill>
                <a:latin typeface="华文细黑" panose="02010600040101010101" charset="-122"/>
                <a:ea typeface="华文细黑" panose="02010600040101010101" charset="-122"/>
                <a:sym typeface="+mn-ea"/>
              </a:rPr>
              <a:t>107</a:t>
            </a:r>
            <a:r>
              <a:rPr lang="zh-CN" altLang="en-US" sz="1600" dirty="0">
                <a:solidFill>
                  <a:srgbClr val="353535"/>
                </a:solidFill>
                <a:latin typeface="华文细黑" panose="02010600040101010101" charset="-122"/>
                <a:ea typeface="华文细黑" panose="02010600040101010101" charset="-122"/>
                <a:sym typeface="+mn-ea"/>
              </a:rPr>
              <a:t>學年開設「實用日語與文化」，皆深受全校學生喜愛及各個系所的熱情參與。學生期末發表內容，廣涵日本慶典、飲食文化、動漫、旅遊、競技遊戲等。顯示技職學生對日本文化的熱愛與高度自我學習意願。今藉由「大專校院學生國際體驗學習計畫」的實施，以期提升各系所同學跨領域與創新內容的深度學習。為期兩週的</a:t>
            </a:r>
            <a:r>
              <a:rPr lang="en-US" altLang="zh-CN" sz="1600" dirty="0">
                <a:solidFill>
                  <a:srgbClr val="353535"/>
                </a:solidFill>
                <a:latin typeface="华文细黑" panose="02010600040101010101" charset="-122"/>
                <a:ea typeface="华文细黑" panose="02010600040101010101" charset="-122"/>
                <a:sym typeface="+mn-ea"/>
              </a:rPr>
              <a:t>Gap Year</a:t>
            </a:r>
            <a:r>
              <a:rPr lang="zh-CN" altLang="en-US" sz="1600" dirty="0">
                <a:solidFill>
                  <a:srgbClr val="353535"/>
                </a:solidFill>
                <a:latin typeface="华文细黑" panose="02010600040101010101" charset="-122"/>
                <a:ea typeface="华文细黑" panose="02010600040101010101" charset="-122"/>
                <a:sym typeface="+mn-ea"/>
              </a:rPr>
              <a:t>概念學習，讓學生能有更深刻的旅程體悟，近一步省思自己的人生方向及自我探索。</a:t>
            </a:r>
          </a:p>
        </p:txBody>
      </p:sp>
      <p:sp>
        <p:nvSpPr>
          <p:cNvPr id="14" name="文本框 13"/>
          <p:cNvSpPr txBox="1"/>
          <p:nvPr/>
        </p:nvSpPr>
        <p:spPr>
          <a:xfrm>
            <a:off x="687070" y="511339"/>
            <a:ext cx="5408295" cy="1565942"/>
          </a:xfrm>
          <a:prstGeom prst="rect">
            <a:avLst/>
          </a:prstGeom>
          <a:noFill/>
        </p:spPr>
        <p:txBody>
          <a:bodyPr wrap="square" rtlCol="0">
            <a:spAutoFit/>
          </a:bodyPr>
          <a:lstStyle/>
          <a:p>
            <a:pPr>
              <a:lnSpc>
                <a:spcPct val="140000"/>
              </a:lnSpc>
            </a:pPr>
            <a:r>
              <a:rPr lang="zh-TW" altLang="en-US" sz="2400" dirty="0">
                <a:latin typeface="华文细黑" panose="02010600040101010101" charset="-122"/>
                <a:ea typeface="华文细黑" panose="02010600040101010101" charset="-122"/>
              </a:rPr>
              <a:t>三、以既有課程「日本傳統創意文化」的開設融入</a:t>
            </a:r>
            <a:r>
              <a:rPr lang="en-US" altLang="zh-CN" sz="2400" dirty="0">
                <a:latin typeface="华文细黑" panose="02010600040101010101" charset="-122"/>
                <a:ea typeface="华文细黑" panose="02010600040101010101" charset="-122"/>
              </a:rPr>
              <a:t>Gap Year </a:t>
            </a:r>
            <a:r>
              <a:rPr lang="zh-TW" altLang="en-US" sz="2400" dirty="0">
                <a:latin typeface="华文细黑" panose="02010600040101010101" charset="-122"/>
                <a:ea typeface="华文细黑" panose="02010600040101010101" charset="-122"/>
              </a:rPr>
              <a:t>概念，引導學生延伸自我探索與學習。</a:t>
            </a:r>
            <a:endParaRPr lang="zh-CN" altLang="en-US" sz="2400" dirty="0">
              <a:latin typeface="华文细黑" panose="02010600040101010101" charset="-122"/>
              <a:ea typeface="华文细黑" panose="02010600040101010101" charset="-122"/>
            </a:endParaRPr>
          </a:p>
        </p:txBody>
      </p:sp>
    </p:spTree>
    <p:extLst>
      <p:ext uri="{BB962C8B-B14F-4D97-AF65-F5344CB8AC3E}">
        <p14:creationId xmlns:p14="http://schemas.microsoft.com/office/powerpoint/2010/main" val="30762691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grpId="2"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strips(downRight)">
                                      <p:cBhvr>
                                        <p:cTn id="7" dur="500"/>
                                        <p:tgtEl>
                                          <p:spTgt spid="14"/>
                                        </p:tgtEl>
                                      </p:cBhvr>
                                    </p:animEffect>
                                  </p:childTnLst>
                                </p:cTn>
                              </p:par>
                            </p:childTnLst>
                          </p:cTn>
                        </p:par>
                        <p:par>
                          <p:cTn id="8" fill="hold">
                            <p:stCondLst>
                              <p:cond delay="500"/>
                            </p:stCondLst>
                            <p:childTnLst>
                              <p:par>
                                <p:cTn id="9" presetID="14" presetClass="entr" presetSubtype="5" fill="hold" grpId="1"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vertical)">
                                      <p:cBhvr>
                                        <p:cTn id="11" dur="500"/>
                                        <p:tgtEl>
                                          <p:spTgt spid="16"/>
                                        </p:tgtEl>
                                      </p:cBhvr>
                                    </p:animEffect>
                                  </p:childTnLst>
                                </p:cTn>
                              </p:par>
                            </p:childTnLst>
                          </p:cTn>
                        </p:par>
                        <p:par>
                          <p:cTn id="12" fill="hold">
                            <p:stCondLst>
                              <p:cond delay="1000"/>
                            </p:stCondLst>
                            <p:childTnLst>
                              <p:par>
                                <p:cTn id="13" presetID="42" presetClass="entr" presetSubtype="0" fill="hold" grpId="1"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1500"/>
                            </p:stCondLst>
                            <p:childTnLst>
                              <p:par>
                                <p:cTn id="19" presetID="21" presetClass="entr" presetSubtype="1"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500"/>
                                        <p:tgtEl>
                                          <p:spTgt spid="6"/>
                                        </p:tgtEl>
                                      </p:cBhvr>
                                    </p:animEffect>
                                  </p:childTnLst>
                                </p:cTn>
                              </p:par>
                            </p:childTnLst>
                          </p:cTn>
                        </p:par>
                        <p:par>
                          <p:cTn id="22" fill="hold">
                            <p:stCondLst>
                              <p:cond delay="2000"/>
                            </p:stCondLst>
                            <p:childTnLst>
                              <p:par>
                                <p:cTn id="23" presetID="47" presetClass="entr" presetSubtype="0"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anim calcmode="lin" valueType="num">
                                      <p:cBhvr>
                                        <p:cTn id="26" dur="500" fill="hold"/>
                                        <p:tgtEl>
                                          <p:spTgt spid="4"/>
                                        </p:tgtEl>
                                        <p:attrNameLst>
                                          <p:attrName>ppt_x</p:attrName>
                                        </p:attrNameLst>
                                      </p:cBhvr>
                                      <p:tavLst>
                                        <p:tav tm="0">
                                          <p:val>
                                            <p:strVal val="#ppt_x"/>
                                          </p:val>
                                        </p:tav>
                                        <p:tav tm="100000">
                                          <p:val>
                                            <p:strVal val="#ppt_x"/>
                                          </p:val>
                                        </p:tav>
                                      </p:tavLst>
                                    </p:anim>
                                    <p:anim calcmode="lin" valueType="num">
                                      <p:cBhvr>
                                        <p:cTn id="27"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5" grpId="0" animBg="1"/>
      <p:bldP spid="5" grpId="1" animBg="1"/>
      <p:bldP spid="16" grpId="0"/>
      <p:bldP spid="16" grpId="1"/>
      <p:bldP spid="14" grpId="0"/>
      <p:bldP spid="14" grpId="1"/>
      <p:bldP spid="14"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PA_chenying0907 4"/>
          <p:cNvGrpSpPr/>
          <p:nvPr>
            <p:custDataLst>
              <p:tags r:id="rId1"/>
            </p:custDataLst>
          </p:nvPr>
        </p:nvGrpSpPr>
        <p:grpSpPr>
          <a:xfrm>
            <a:off x="1082998" y="2108110"/>
            <a:ext cx="1376038" cy="1617457"/>
            <a:chOff x="3213101" y="3067051"/>
            <a:chExt cx="541337" cy="720725"/>
          </a:xfrm>
          <a:solidFill>
            <a:schemeClr val="accent1"/>
          </a:solidFill>
        </p:grpSpPr>
        <p:sp>
          <p:nvSpPr>
            <p:cNvPr id="6" name="chenying0907 873"/>
            <p:cNvSpPr>
              <a:spLocks/>
            </p:cNvSpPr>
            <p:nvPr/>
          </p:nvSpPr>
          <p:spPr bwMode="auto">
            <a:xfrm>
              <a:off x="3225801" y="3094038"/>
              <a:ext cx="158750" cy="142875"/>
            </a:xfrm>
            <a:custGeom>
              <a:avLst/>
              <a:gdLst/>
              <a:ahLst/>
              <a:cxnLst>
                <a:cxn ang="0">
                  <a:pos x="393" y="0"/>
                </a:cxn>
                <a:cxn ang="0">
                  <a:pos x="393" y="0"/>
                </a:cxn>
                <a:cxn ang="0">
                  <a:pos x="381" y="3"/>
                </a:cxn>
                <a:cxn ang="0">
                  <a:pos x="369" y="5"/>
                </a:cxn>
                <a:cxn ang="0">
                  <a:pos x="358" y="10"/>
                </a:cxn>
                <a:cxn ang="0">
                  <a:pos x="347" y="16"/>
                </a:cxn>
                <a:cxn ang="0">
                  <a:pos x="326" y="27"/>
                </a:cxn>
                <a:cxn ang="0">
                  <a:pos x="307" y="42"/>
                </a:cxn>
                <a:cxn ang="0">
                  <a:pos x="307" y="42"/>
                </a:cxn>
                <a:cxn ang="0">
                  <a:pos x="252" y="86"/>
                </a:cxn>
                <a:cxn ang="0">
                  <a:pos x="224" y="108"/>
                </a:cxn>
                <a:cxn ang="0">
                  <a:pos x="198" y="132"/>
                </a:cxn>
                <a:cxn ang="0">
                  <a:pos x="198" y="132"/>
                </a:cxn>
                <a:cxn ang="0">
                  <a:pos x="172" y="157"/>
                </a:cxn>
                <a:cxn ang="0">
                  <a:pos x="146" y="183"/>
                </a:cxn>
                <a:cxn ang="0">
                  <a:pos x="122" y="210"/>
                </a:cxn>
                <a:cxn ang="0">
                  <a:pos x="97" y="238"/>
                </a:cxn>
                <a:cxn ang="0">
                  <a:pos x="50" y="294"/>
                </a:cxn>
                <a:cxn ang="0">
                  <a:pos x="2" y="349"/>
                </a:cxn>
                <a:cxn ang="0">
                  <a:pos x="2" y="349"/>
                </a:cxn>
                <a:cxn ang="0">
                  <a:pos x="0" y="352"/>
                </a:cxn>
                <a:cxn ang="0">
                  <a:pos x="0" y="353"/>
                </a:cxn>
                <a:cxn ang="0">
                  <a:pos x="2" y="357"/>
                </a:cxn>
                <a:cxn ang="0">
                  <a:pos x="6" y="360"/>
                </a:cxn>
                <a:cxn ang="0">
                  <a:pos x="8" y="358"/>
                </a:cxn>
                <a:cxn ang="0">
                  <a:pos x="10" y="357"/>
                </a:cxn>
                <a:cxn ang="0">
                  <a:pos x="10" y="357"/>
                </a:cxn>
                <a:cxn ang="0">
                  <a:pos x="55" y="306"/>
                </a:cxn>
                <a:cxn ang="0">
                  <a:pos x="99" y="254"/>
                </a:cxn>
                <a:cxn ang="0">
                  <a:pos x="144" y="203"/>
                </a:cxn>
                <a:cxn ang="0">
                  <a:pos x="167" y="178"/>
                </a:cxn>
                <a:cxn ang="0">
                  <a:pos x="190" y="154"/>
                </a:cxn>
                <a:cxn ang="0">
                  <a:pos x="190" y="154"/>
                </a:cxn>
                <a:cxn ang="0">
                  <a:pos x="215" y="131"/>
                </a:cxn>
                <a:cxn ang="0">
                  <a:pos x="240" y="110"/>
                </a:cxn>
                <a:cxn ang="0">
                  <a:pos x="266" y="89"/>
                </a:cxn>
                <a:cxn ang="0">
                  <a:pos x="292" y="68"/>
                </a:cxn>
                <a:cxn ang="0">
                  <a:pos x="292" y="68"/>
                </a:cxn>
                <a:cxn ang="0">
                  <a:pos x="316" y="50"/>
                </a:cxn>
                <a:cxn ang="0">
                  <a:pos x="341" y="33"/>
                </a:cxn>
                <a:cxn ang="0">
                  <a:pos x="354" y="25"/>
                </a:cxn>
                <a:cxn ang="0">
                  <a:pos x="367" y="20"/>
                </a:cxn>
                <a:cxn ang="0">
                  <a:pos x="381" y="14"/>
                </a:cxn>
                <a:cxn ang="0">
                  <a:pos x="395" y="10"/>
                </a:cxn>
                <a:cxn ang="0">
                  <a:pos x="395" y="10"/>
                </a:cxn>
                <a:cxn ang="0">
                  <a:pos x="398" y="9"/>
                </a:cxn>
                <a:cxn ang="0">
                  <a:pos x="399" y="8"/>
                </a:cxn>
                <a:cxn ang="0">
                  <a:pos x="399" y="6"/>
                </a:cxn>
                <a:cxn ang="0">
                  <a:pos x="399" y="4"/>
                </a:cxn>
                <a:cxn ang="0">
                  <a:pos x="397" y="0"/>
                </a:cxn>
                <a:cxn ang="0">
                  <a:pos x="395" y="0"/>
                </a:cxn>
                <a:cxn ang="0">
                  <a:pos x="393" y="0"/>
                </a:cxn>
                <a:cxn ang="0">
                  <a:pos x="393" y="0"/>
                </a:cxn>
              </a:cxnLst>
              <a:rect l="0" t="0" r="r" b="b"/>
              <a:pathLst>
                <a:path w="399" h="360">
                  <a:moveTo>
                    <a:pt x="393" y="0"/>
                  </a:moveTo>
                  <a:lnTo>
                    <a:pt x="393" y="0"/>
                  </a:lnTo>
                  <a:lnTo>
                    <a:pt x="381" y="3"/>
                  </a:lnTo>
                  <a:lnTo>
                    <a:pt x="369" y="5"/>
                  </a:lnTo>
                  <a:lnTo>
                    <a:pt x="358" y="10"/>
                  </a:lnTo>
                  <a:lnTo>
                    <a:pt x="347" y="16"/>
                  </a:lnTo>
                  <a:lnTo>
                    <a:pt x="326" y="27"/>
                  </a:lnTo>
                  <a:lnTo>
                    <a:pt x="307" y="42"/>
                  </a:lnTo>
                  <a:lnTo>
                    <a:pt x="307" y="42"/>
                  </a:lnTo>
                  <a:lnTo>
                    <a:pt x="252" y="86"/>
                  </a:lnTo>
                  <a:lnTo>
                    <a:pt x="224" y="108"/>
                  </a:lnTo>
                  <a:lnTo>
                    <a:pt x="198" y="132"/>
                  </a:lnTo>
                  <a:lnTo>
                    <a:pt x="198" y="132"/>
                  </a:lnTo>
                  <a:lnTo>
                    <a:pt x="172" y="157"/>
                  </a:lnTo>
                  <a:lnTo>
                    <a:pt x="146" y="183"/>
                  </a:lnTo>
                  <a:lnTo>
                    <a:pt x="122" y="210"/>
                  </a:lnTo>
                  <a:lnTo>
                    <a:pt x="97" y="238"/>
                  </a:lnTo>
                  <a:lnTo>
                    <a:pt x="50" y="294"/>
                  </a:lnTo>
                  <a:lnTo>
                    <a:pt x="2" y="349"/>
                  </a:lnTo>
                  <a:lnTo>
                    <a:pt x="2" y="349"/>
                  </a:lnTo>
                  <a:lnTo>
                    <a:pt x="0" y="352"/>
                  </a:lnTo>
                  <a:lnTo>
                    <a:pt x="0" y="353"/>
                  </a:lnTo>
                  <a:lnTo>
                    <a:pt x="2" y="357"/>
                  </a:lnTo>
                  <a:lnTo>
                    <a:pt x="6" y="360"/>
                  </a:lnTo>
                  <a:lnTo>
                    <a:pt x="8" y="358"/>
                  </a:lnTo>
                  <a:lnTo>
                    <a:pt x="10" y="357"/>
                  </a:lnTo>
                  <a:lnTo>
                    <a:pt x="10" y="357"/>
                  </a:lnTo>
                  <a:lnTo>
                    <a:pt x="55" y="306"/>
                  </a:lnTo>
                  <a:lnTo>
                    <a:pt x="99" y="254"/>
                  </a:lnTo>
                  <a:lnTo>
                    <a:pt x="144" y="203"/>
                  </a:lnTo>
                  <a:lnTo>
                    <a:pt x="167" y="178"/>
                  </a:lnTo>
                  <a:lnTo>
                    <a:pt x="190" y="154"/>
                  </a:lnTo>
                  <a:lnTo>
                    <a:pt x="190" y="154"/>
                  </a:lnTo>
                  <a:lnTo>
                    <a:pt x="215" y="131"/>
                  </a:lnTo>
                  <a:lnTo>
                    <a:pt x="240" y="110"/>
                  </a:lnTo>
                  <a:lnTo>
                    <a:pt x="266" y="89"/>
                  </a:lnTo>
                  <a:lnTo>
                    <a:pt x="292" y="68"/>
                  </a:lnTo>
                  <a:lnTo>
                    <a:pt x="292" y="68"/>
                  </a:lnTo>
                  <a:lnTo>
                    <a:pt x="316" y="50"/>
                  </a:lnTo>
                  <a:lnTo>
                    <a:pt x="341" y="33"/>
                  </a:lnTo>
                  <a:lnTo>
                    <a:pt x="354" y="25"/>
                  </a:lnTo>
                  <a:lnTo>
                    <a:pt x="367" y="20"/>
                  </a:lnTo>
                  <a:lnTo>
                    <a:pt x="381" y="14"/>
                  </a:lnTo>
                  <a:lnTo>
                    <a:pt x="395" y="10"/>
                  </a:lnTo>
                  <a:lnTo>
                    <a:pt x="395" y="10"/>
                  </a:lnTo>
                  <a:lnTo>
                    <a:pt x="398" y="9"/>
                  </a:lnTo>
                  <a:lnTo>
                    <a:pt x="399" y="8"/>
                  </a:lnTo>
                  <a:lnTo>
                    <a:pt x="399" y="6"/>
                  </a:lnTo>
                  <a:lnTo>
                    <a:pt x="399" y="4"/>
                  </a:lnTo>
                  <a:lnTo>
                    <a:pt x="397" y="0"/>
                  </a:lnTo>
                  <a:lnTo>
                    <a:pt x="395" y="0"/>
                  </a:lnTo>
                  <a:lnTo>
                    <a:pt x="393" y="0"/>
                  </a:lnTo>
                  <a:lnTo>
                    <a:pt x="393"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9" name="chenying0907 874"/>
            <p:cNvSpPr>
              <a:spLocks/>
            </p:cNvSpPr>
            <p:nvPr/>
          </p:nvSpPr>
          <p:spPr bwMode="auto">
            <a:xfrm>
              <a:off x="3244851" y="3078163"/>
              <a:ext cx="209550" cy="179388"/>
            </a:xfrm>
            <a:custGeom>
              <a:avLst/>
              <a:gdLst/>
              <a:ahLst/>
              <a:cxnLst>
                <a:cxn ang="0">
                  <a:pos x="523" y="0"/>
                </a:cxn>
                <a:cxn ang="0">
                  <a:pos x="523" y="0"/>
                </a:cxn>
                <a:cxn ang="0">
                  <a:pos x="505" y="8"/>
                </a:cxn>
                <a:cxn ang="0">
                  <a:pos x="487" y="16"/>
                </a:cxn>
                <a:cxn ang="0">
                  <a:pos x="452" y="34"/>
                </a:cxn>
                <a:cxn ang="0">
                  <a:pos x="383" y="76"/>
                </a:cxn>
                <a:cxn ang="0">
                  <a:pos x="383" y="76"/>
                </a:cxn>
                <a:cxn ang="0">
                  <a:pos x="364" y="88"/>
                </a:cxn>
                <a:cxn ang="0">
                  <a:pos x="347" y="101"/>
                </a:cxn>
                <a:cxn ang="0">
                  <a:pos x="330" y="115"/>
                </a:cxn>
                <a:cxn ang="0">
                  <a:pos x="313" y="131"/>
                </a:cxn>
                <a:cxn ang="0">
                  <a:pos x="280" y="163"/>
                </a:cxn>
                <a:cxn ang="0">
                  <a:pos x="249" y="193"/>
                </a:cxn>
                <a:cxn ang="0">
                  <a:pos x="249" y="193"/>
                </a:cxn>
                <a:cxn ang="0">
                  <a:pos x="215" y="223"/>
                </a:cxn>
                <a:cxn ang="0">
                  <a:pos x="183" y="254"/>
                </a:cxn>
                <a:cxn ang="0">
                  <a:pos x="118" y="317"/>
                </a:cxn>
                <a:cxn ang="0">
                  <a:pos x="118" y="317"/>
                </a:cxn>
                <a:cxn ang="0">
                  <a:pos x="88" y="347"/>
                </a:cxn>
                <a:cxn ang="0">
                  <a:pos x="56" y="377"/>
                </a:cxn>
                <a:cxn ang="0">
                  <a:pos x="28" y="410"/>
                </a:cxn>
                <a:cxn ang="0">
                  <a:pos x="13" y="425"/>
                </a:cxn>
                <a:cxn ang="0">
                  <a:pos x="0" y="442"/>
                </a:cxn>
                <a:cxn ang="0">
                  <a:pos x="0" y="442"/>
                </a:cxn>
                <a:cxn ang="0">
                  <a:pos x="0" y="445"/>
                </a:cxn>
                <a:cxn ang="0">
                  <a:pos x="0" y="446"/>
                </a:cxn>
                <a:cxn ang="0">
                  <a:pos x="2" y="449"/>
                </a:cxn>
                <a:cxn ang="0">
                  <a:pos x="3" y="450"/>
                </a:cxn>
                <a:cxn ang="0">
                  <a:pos x="7" y="450"/>
                </a:cxn>
                <a:cxn ang="0">
                  <a:pos x="9" y="450"/>
                </a:cxn>
                <a:cxn ang="0">
                  <a:pos x="11" y="449"/>
                </a:cxn>
                <a:cxn ang="0">
                  <a:pos x="11" y="449"/>
                </a:cxn>
                <a:cxn ang="0">
                  <a:pos x="24" y="432"/>
                </a:cxn>
                <a:cxn ang="0">
                  <a:pos x="37" y="415"/>
                </a:cxn>
                <a:cxn ang="0">
                  <a:pos x="66" y="384"/>
                </a:cxn>
                <a:cxn ang="0">
                  <a:pos x="96" y="353"/>
                </a:cxn>
                <a:cxn ang="0">
                  <a:pos x="127" y="325"/>
                </a:cxn>
                <a:cxn ang="0">
                  <a:pos x="127" y="325"/>
                </a:cxn>
                <a:cxn ang="0">
                  <a:pos x="187" y="266"/>
                </a:cxn>
                <a:cxn ang="0">
                  <a:pos x="217" y="236"/>
                </a:cxn>
                <a:cxn ang="0">
                  <a:pos x="249" y="207"/>
                </a:cxn>
                <a:cxn ang="0">
                  <a:pos x="249" y="207"/>
                </a:cxn>
                <a:cxn ang="0">
                  <a:pos x="313" y="151"/>
                </a:cxn>
                <a:cxn ang="0">
                  <a:pos x="344" y="122"/>
                </a:cxn>
                <a:cxn ang="0">
                  <a:pos x="378" y="96"/>
                </a:cxn>
                <a:cxn ang="0">
                  <a:pos x="412" y="71"/>
                </a:cxn>
                <a:cxn ang="0">
                  <a:pos x="431" y="59"/>
                </a:cxn>
                <a:cxn ang="0">
                  <a:pos x="449" y="47"/>
                </a:cxn>
                <a:cxn ang="0">
                  <a:pos x="467" y="37"/>
                </a:cxn>
                <a:cxn ang="0">
                  <a:pos x="487" y="28"/>
                </a:cxn>
                <a:cxn ang="0">
                  <a:pos x="506" y="19"/>
                </a:cxn>
                <a:cxn ang="0">
                  <a:pos x="527" y="12"/>
                </a:cxn>
                <a:cxn ang="0">
                  <a:pos x="527" y="12"/>
                </a:cxn>
                <a:cxn ang="0">
                  <a:pos x="529" y="11"/>
                </a:cxn>
                <a:cxn ang="0">
                  <a:pos x="530" y="8"/>
                </a:cxn>
                <a:cxn ang="0">
                  <a:pos x="530" y="4"/>
                </a:cxn>
                <a:cxn ang="0">
                  <a:pos x="530" y="2"/>
                </a:cxn>
                <a:cxn ang="0">
                  <a:pos x="529" y="0"/>
                </a:cxn>
                <a:cxn ang="0">
                  <a:pos x="526" y="0"/>
                </a:cxn>
                <a:cxn ang="0">
                  <a:pos x="523" y="0"/>
                </a:cxn>
                <a:cxn ang="0">
                  <a:pos x="523" y="0"/>
                </a:cxn>
              </a:cxnLst>
              <a:rect l="0" t="0" r="r" b="b"/>
              <a:pathLst>
                <a:path w="530" h="450">
                  <a:moveTo>
                    <a:pt x="523" y="0"/>
                  </a:moveTo>
                  <a:lnTo>
                    <a:pt x="523" y="0"/>
                  </a:lnTo>
                  <a:lnTo>
                    <a:pt x="505" y="8"/>
                  </a:lnTo>
                  <a:lnTo>
                    <a:pt x="487" y="16"/>
                  </a:lnTo>
                  <a:lnTo>
                    <a:pt x="452" y="34"/>
                  </a:lnTo>
                  <a:lnTo>
                    <a:pt x="383" y="76"/>
                  </a:lnTo>
                  <a:lnTo>
                    <a:pt x="383" y="76"/>
                  </a:lnTo>
                  <a:lnTo>
                    <a:pt x="364" y="88"/>
                  </a:lnTo>
                  <a:lnTo>
                    <a:pt x="347" y="101"/>
                  </a:lnTo>
                  <a:lnTo>
                    <a:pt x="330" y="115"/>
                  </a:lnTo>
                  <a:lnTo>
                    <a:pt x="313" y="131"/>
                  </a:lnTo>
                  <a:lnTo>
                    <a:pt x="280" y="163"/>
                  </a:lnTo>
                  <a:lnTo>
                    <a:pt x="249" y="193"/>
                  </a:lnTo>
                  <a:lnTo>
                    <a:pt x="249" y="193"/>
                  </a:lnTo>
                  <a:lnTo>
                    <a:pt x="215" y="223"/>
                  </a:lnTo>
                  <a:lnTo>
                    <a:pt x="183" y="254"/>
                  </a:lnTo>
                  <a:lnTo>
                    <a:pt x="118" y="317"/>
                  </a:lnTo>
                  <a:lnTo>
                    <a:pt x="118" y="317"/>
                  </a:lnTo>
                  <a:lnTo>
                    <a:pt x="88" y="347"/>
                  </a:lnTo>
                  <a:lnTo>
                    <a:pt x="56" y="377"/>
                  </a:lnTo>
                  <a:lnTo>
                    <a:pt x="28" y="410"/>
                  </a:lnTo>
                  <a:lnTo>
                    <a:pt x="13" y="425"/>
                  </a:lnTo>
                  <a:lnTo>
                    <a:pt x="0" y="442"/>
                  </a:lnTo>
                  <a:lnTo>
                    <a:pt x="0" y="442"/>
                  </a:lnTo>
                  <a:lnTo>
                    <a:pt x="0" y="445"/>
                  </a:lnTo>
                  <a:lnTo>
                    <a:pt x="0" y="446"/>
                  </a:lnTo>
                  <a:lnTo>
                    <a:pt x="2" y="449"/>
                  </a:lnTo>
                  <a:lnTo>
                    <a:pt x="3" y="450"/>
                  </a:lnTo>
                  <a:lnTo>
                    <a:pt x="7" y="450"/>
                  </a:lnTo>
                  <a:lnTo>
                    <a:pt x="9" y="450"/>
                  </a:lnTo>
                  <a:lnTo>
                    <a:pt x="11" y="449"/>
                  </a:lnTo>
                  <a:lnTo>
                    <a:pt x="11" y="449"/>
                  </a:lnTo>
                  <a:lnTo>
                    <a:pt x="24" y="432"/>
                  </a:lnTo>
                  <a:lnTo>
                    <a:pt x="37" y="415"/>
                  </a:lnTo>
                  <a:lnTo>
                    <a:pt x="66" y="384"/>
                  </a:lnTo>
                  <a:lnTo>
                    <a:pt x="96" y="353"/>
                  </a:lnTo>
                  <a:lnTo>
                    <a:pt x="127" y="325"/>
                  </a:lnTo>
                  <a:lnTo>
                    <a:pt x="127" y="325"/>
                  </a:lnTo>
                  <a:lnTo>
                    <a:pt x="187" y="266"/>
                  </a:lnTo>
                  <a:lnTo>
                    <a:pt x="217" y="236"/>
                  </a:lnTo>
                  <a:lnTo>
                    <a:pt x="249" y="207"/>
                  </a:lnTo>
                  <a:lnTo>
                    <a:pt x="249" y="207"/>
                  </a:lnTo>
                  <a:lnTo>
                    <a:pt x="313" y="151"/>
                  </a:lnTo>
                  <a:lnTo>
                    <a:pt x="344" y="122"/>
                  </a:lnTo>
                  <a:lnTo>
                    <a:pt x="378" y="96"/>
                  </a:lnTo>
                  <a:lnTo>
                    <a:pt x="412" y="71"/>
                  </a:lnTo>
                  <a:lnTo>
                    <a:pt x="431" y="59"/>
                  </a:lnTo>
                  <a:lnTo>
                    <a:pt x="449" y="47"/>
                  </a:lnTo>
                  <a:lnTo>
                    <a:pt x="467" y="37"/>
                  </a:lnTo>
                  <a:lnTo>
                    <a:pt x="487" y="28"/>
                  </a:lnTo>
                  <a:lnTo>
                    <a:pt x="506" y="19"/>
                  </a:lnTo>
                  <a:lnTo>
                    <a:pt x="527" y="12"/>
                  </a:lnTo>
                  <a:lnTo>
                    <a:pt x="527" y="12"/>
                  </a:lnTo>
                  <a:lnTo>
                    <a:pt x="529" y="11"/>
                  </a:lnTo>
                  <a:lnTo>
                    <a:pt x="530" y="8"/>
                  </a:lnTo>
                  <a:lnTo>
                    <a:pt x="530" y="4"/>
                  </a:lnTo>
                  <a:lnTo>
                    <a:pt x="530" y="2"/>
                  </a:lnTo>
                  <a:lnTo>
                    <a:pt x="529" y="0"/>
                  </a:lnTo>
                  <a:lnTo>
                    <a:pt x="526" y="0"/>
                  </a:lnTo>
                  <a:lnTo>
                    <a:pt x="523" y="0"/>
                  </a:lnTo>
                  <a:lnTo>
                    <a:pt x="523"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0" name="chenying0907 875"/>
            <p:cNvSpPr>
              <a:spLocks/>
            </p:cNvSpPr>
            <p:nvPr/>
          </p:nvSpPr>
          <p:spPr bwMode="auto">
            <a:xfrm>
              <a:off x="3276601" y="3081338"/>
              <a:ext cx="225425" cy="176213"/>
            </a:xfrm>
            <a:custGeom>
              <a:avLst/>
              <a:gdLst/>
              <a:ahLst/>
              <a:cxnLst>
                <a:cxn ang="0">
                  <a:pos x="560" y="4"/>
                </a:cxn>
                <a:cxn ang="0">
                  <a:pos x="557" y="5"/>
                </a:cxn>
                <a:cxn ang="0">
                  <a:pos x="547" y="5"/>
                </a:cxn>
                <a:cxn ang="0">
                  <a:pos x="539" y="8"/>
                </a:cxn>
                <a:cxn ang="0">
                  <a:pos x="518" y="23"/>
                </a:cxn>
                <a:cxn ang="0">
                  <a:pos x="479" y="52"/>
                </a:cxn>
                <a:cxn ang="0">
                  <a:pos x="440" y="81"/>
                </a:cxn>
                <a:cxn ang="0">
                  <a:pos x="323" y="159"/>
                </a:cxn>
                <a:cxn ang="0">
                  <a:pos x="286" y="187"/>
                </a:cxn>
                <a:cxn ang="0">
                  <a:pos x="177" y="276"/>
                </a:cxn>
                <a:cxn ang="0">
                  <a:pos x="141" y="309"/>
                </a:cxn>
                <a:cxn ang="0">
                  <a:pos x="75" y="373"/>
                </a:cxn>
                <a:cxn ang="0">
                  <a:pos x="56" y="388"/>
                </a:cxn>
                <a:cxn ang="0">
                  <a:pos x="38" y="404"/>
                </a:cxn>
                <a:cxn ang="0">
                  <a:pos x="13" y="428"/>
                </a:cxn>
                <a:cxn ang="0">
                  <a:pos x="4" y="433"/>
                </a:cxn>
                <a:cxn ang="0">
                  <a:pos x="3" y="434"/>
                </a:cxn>
                <a:cxn ang="0">
                  <a:pos x="0" y="441"/>
                </a:cxn>
                <a:cxn ang="0">
                  <a:pos x="5" y="445"/>
                </a:cxn>
                <a:cxn ang="0">
                  <a:pos x="7" y="445"/>
                </a:cxn>
                <a:cxn ang="0">
                  <a:pos x="20" y="438"/>
                </a:cxn>
                <a:cxn ang="0">
                  <a:pos x="43" y="416"/>
                </a:cxn>
                <a:cxn ang="0">
                  <a:pos x="54" y="407"/>
                </a:cxn>
                <a:cxn ang="0">
                  <a:pos x="127" y="337"/>
                </a:cxn>
                <a:cxn ang="0">
                  <a:pos x="166" y="301"/>
                </a:cxn>
                <a:cxn ang="0">
                  <a:pos x="286" y="201"/>
                </a:cxn>
                <a:cxn ang="0">
                  <a:pos x="307" y="186"/>
                </a:cxn>
                <a:cxn ang="0">
                  <a:pos x="373" y="139"/>
                </a:cxn>
                <a:cxn ang="0">
                  <a:pos x="462" y="80"/>
                </a:cxn>
                <a:cxn ang="0">
                  <a:pos x="500" y="51"/>
                </a:cxn>
                <a:cxn ang="0">
                  <a:pos x="538" y="22"/>
                </a:cxn>
                <a:cxn ang="0">
                  <a:pos x="543" y="21"/>
                </a:cxn>
                <a:cxn ang="0">
                  <a:pos x="557" y="18"/>
                </a:cxn>
                <a:cxn ang="0">
                  <a:pos x="565" y="14"/>
                </a:cxn>
                <a:cxn ang="0">
                  <a:pos x="570" y="6"/>
                </a:cxn>
                <a:cxn ang="0">
                  <a:pos x="570" y="4"/>
                </a:cxn>
                <a:cxn ang="0">
                  <a:pos x="566" y="0"/>
                </a:cxn>
                <a:cxn ang="0">
                  <a:pos x="561" y="1"/>
                </a:cxn>
                <a:cxn ang="0">
                  <a:pos x="560" y="4"/>
                </a:cxn>
              </a:cxnLst>
              <a:rect l="0" t="0" r="r" b="b"/>
              <a:pathLst>
                <a:path w="570" h="445">
                  <a:moveTo>
                    <a:pt x="560" y="4"/>
                  </a:moveTo>
                  <a:lnTo>
                    <a:pt x="560" y="4"/>
                  </a:lnTo>
                  <a:lnTo>
                    <a:pt x="559" y="4"/>
                  </a:lnTo>
                  <a:lnTo>
                    <a:pt x="557" y="5"/>
                  </a:lnTo>
                  <a:lnTo>
                    <a:pt x="553" y="5"/>
                  </a:lnTo>
                  <a:lnTo>
                    <a:pt x="547" y="5"/>
                  </a:lnTo>
                  <a:lnTo>
                    <a:pt x="547" y="5"/>
                  </a:lnTo>
                  <a:lnTo>
                    <a:pt x="539" y="8"/>
                  </a:lnTo>
                  <a:lnTo>
                    <a:pt x="531" y="13"/>
                  </a:lnTo>
                  <a:lnTo>
                    <a:pt x="518" y="23"/>
                  </a:lnTo>
                  <a:lnTo>
                    <a:pt x="518" y="23"/>
                  </a:lnTo>
                  <a:lnTo>
                    <a:pt x="479" y="52"/>
                  </a:lnTo>
                  <a:lnTo>
                    <a:pt x="440" y="81"/>
                  </a:lnTo>
                  <a:lnTo>
                    <a:pt x="440" y="81"/>
                  </a:lnTo>
                  <a:lnTo>
                    <a:pt x="361" y="132"/>
                  </a:lnTo>
                  <a:lnTo>
                    <a:pt x="323" y="159"/>
                  </a:lnTo>
                  <a:lnTo>
                    <a:pt x="286" y="187"/>
                  </a:lnTo>
                  <a:lnTo>
                    <a:pt x="286" y="187"/>
                  </a:lnTo>
                  <a:lnTo>
                    <a:pt x="212" y="246"/>
                  </a:lnTo>
                  <a:lnTo>
                    <a:pt x="177" y="276"/>
                  </a:lnTo>
                  <a:lnTo>
                    <a:pt x="141" y="309"/>
                  </a:lnTo>
                  <a:lnTo>
                    <a:pt x="141" y="309"/>
                  </a:lnTo>
                  <a:lnTo>
                    <a:pt x="107" y="340"/>
                  </a:lnTo>
                  <a:lnTo>
                    <a:pt x="75" y="373"/>
                  </a:lnTo>
                  <a:lnTo>
                    <a:pt x="75" y="373"/>
                  </a:lnTo>
                  <a:lnTo>
                    <a:pt x="56" y="388"/>
                  </a:lnTo>
                  <a:lnTo>
                    <a:pt x="38" y="404"/>
                  </a:lnTo>
                  <a:lnTo>
                    <a:pt x="38" y="404"/>
                  </a:lnTo>
                  <a:lnTo>
                    <a:pt x="22" y="421"/>
                  </a:lnTo>
                  <a:lnTo>
                    <a:pt x="13" y="428"/>
                  </a:lnTo>
                  <a:lnTo>
                    <a:pt x="9" y="431"/>
                  </a:lnTo>
                  <a:lnTo>
                    <a:pt x="4" y="433"/>
                  </a:lnTo>
                  <a:lnTo>
                    <a:pt x="4" y="433"/>
                  </a:lnTo>
                  <a:lnTo>
                    <a:pt x="3" y="434"/>
                  </a:lnTo>
                  <a:lnTo>
                    <a:pt x="1" y="435"/>
                  </a:lnTo>
                  <a:lnTo>
                    <a:pt x="0" y="441"/>
                  </a:lnTo>
                  <a:lnTo>
                    <a:pt x="3" y="443"/>
                  </a:lnTo>
                  <a:lnTo>
                    <a:pt x="5" y="445"/>
                  </a:lnTo>
                  <a:lnTo>
                    <a:pt x="7" y="445"/>
                  </a:lnTo>
                  <a:lnTo>
                    <a:pt x="7" y="445"/>
                  </a:lnTo>
                  <a:lnTo>
                    <a:pt x="14" y="441"/>
                  </a:lnTo>
                  <a:lnTo>
                    <a:pt x="20" y="438"/>
                  </a:lnTo>
                  <a:lnTo>
                    <a:pt x="33" y="428"/>
                  </a:lnTo>
                  <a:lnTo>
                    <a:pt x="43" y="416"/>
                  </a:lnTo>
                  <a:lnTo>
                    <a:pt x="54" y="407"/>
                  </a:lnTo>
                  <a:lnTo>
                    <a:pt x="54" y="407"/>
                  </a:lnTo>
                  <a:lnTo>
                    <a:pt x="92" y="371"/>
                  </a:lnTo>
                  <a:lnTo>
                    <a:pt x="127" y="337"/>
                  </a:lnTo>
                  <a:lnTo>
                    <a:pt x="127" y="337"/>
                  </a:lnTo>
                  <a:lnTo>
                    <a:pt x="166" y="301"/>
                  </a:lnTo>
                  <a:lnTo>
                    <a:pt x="205" y="268"/>
                  </a:lnTo>
                  <a:lnTo>
                    <a:pt x="286" y="201"/>
                  </a:lnTo>
                  <a:lnTo>
                    <a:pt x="286" y="201"/>
                  </a:lnTo>
                  <a:lnTo>
                    <a:pt x="307" y="186"/>
                  </a:lnTo>
                  <a:lnTo>
                    <a:pt x="328" y="169"/>
                  </a:lnTo>
                  <a:lnTo>
                    <a:pt x="373" y="139"/>
                  </a:lnTo>
                  <a:lnTo>
                    <a:pt x="462" y="80"/>
                  </a:lnTo>
                  <a:lnTo>
                    <a:pt x="462" y="80"/>
                  </a:lnTo>
                  <a:lnTo>
                    <a:pt x="481" y="65"/>
                  </a:lnTo>
                  <a:lnTo>
                    <a:pt x="500" y="51"/>
                  </a:lnTo>
                  <a:lnTo>
                    <a:pt x="519" y="37"/>
                  </a:lnTo>
                  <a:lnTo>
                    <a:pt x="538" y="22"/>
                  </a:lnTo>
                  <a:lnTo>
                    <a:pt x="538" y="22"/>
                  </a:lnTo>
                  <a:lnTo>
                    <a:pt x="543" y="21"/>
                  </a:lnTo>
                  <a:lnTo>
                    <a:pt x="548" y="20"/>
                  </a:lnTo>
                  <a:lnTo>
                    <a:pt x="557" y="18"/>
                  </a:lnTo>
                  <a:lnTo>
                    <a:pt x="561" y="17"/>
                  </a:lnTo>
                  <a:lnTo>
                    <a:pt x="565" y="14"/>
                  </a:lnTo>
                  <a:lnTo>
                    <a:pt x="569" y="12"/>
                  </a:lnTo>
                  <a:lnTo>
                    <a:pt x="570" y="6"/>
                  </a:lnTo>
                  <a:lnTo>
                    <a:pt x="570" y="6"/>
                  </a:lnTo>
                  <a:lnTo>
                    <a:pt x="570" y="4"/>
                  </a:lnTo>
                  <a:lnTo>
                    <a:pt x="570" y="1"/>
                  </a:lnTo>
                  <a:lnTo>
                    <a:pt x="566" y="0"/>
                  </a:lnTo>
                  <a:lnTo>
                    <a:pt x="562" y="0"/>
                  </a:lnTo>
                  <a:lnTo>
                    <a:pt x="561" y="1"/>
                  </a:lnTo>
                  <a:lnTo>
                    <a:pt x="560" y="4"/>
                  </a:lnTo>
                  <a:lnTo>
                    <a:pt x="560"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1" name="chenying0907 876"/>
            <p:cNvSpPr>
              <a:spLocks/>
            </p:cNvSpPr>
            <p:nvPr/>
          </p:nvSpPr>
          <p:spPr bwMode="auto">
            <a:xfrm>
              <a:off x="3311526" y="3082926"/>
              <a:ext cx="227013" cy="171450"/>
            </a:xfrm>
            <a:custGeom>
              <a:avLst/>
              <a:gdLst/>
              <a:ahLst/>
              <a:cxnLst>
                <a:cxn ang="0">
                  <a:pos x="567" y="0"/>
                </a:cxn>
                <a:cxn ang="0">
                  <a:pos x="551" y="4"/>
                </a:cxn>
                <a:cxn ang="0">
                  <a:pos x="524" y="20"/>
                </a:cxn>
                <a:cxn ang="0">
                  <a:pos x="510" y="29"/>
                </a:cxn>
                <a:cxn ang="0">
                  <a:pos x="424" y="96"/>
                </a:cxn>
                <a:cxn ang="0">
                  <a:pos x="275" y="213"/>
                </a:cxn>
                <a:cxn ang="0">
                  <a:pos x="224" y="251"/>
                </a:cxn>
                <a:cxn ang="0">
                  <a:pos x="100" y="343"/>
                </a:cxn>
                <a:cxn ang="0">
                  <a:pos x="57" y="372"/>
                </a:cxn>
                <a:cxn ang="0">
                  <a:pos x="29" y="389"/>
                </a:cxn>
                <a:cxn ang="0">
                  <a:pos x="11" y="403"/>
                </a:cxn>
                <a:cxn ang="0">
                  <a:pos x="2" y="416"/>
                </a:cxn>
                <a:cxn ang="0">
                  <a:pos x="0" y="426"/>
                </a:cxn>
                <a:cxn ang="0">
                  <a:pos x="2" y="430"/>
                </a:cxn>
                <a:cxn ang="0">
                  <a:pos x="7" y="433"/>
                </a:cxn>
                <a:cxn ang="0">
                  <a:pos x="13" y="433"/>
                </a:cxn>
                <a:cxn ang="0">
                  <a:pos x="17" y="432"/>
                </a:cxn>
                <a:cxn ang="0">
                  <a:pos x="17" y="424"/>
                </a:cxn>
                <a:cxn ang="0">
                  <a:pos x="13" y="423"/>
                </a:cxn>
                <a:cxn ang="0">
                  <a:pos x="11" y="421"/>
                </a:cxn>
                <a:cxn ang="0">
                  <a:pos x="12" y="419"/>
                </a:cxn>
                <a:cxn ang="0">
                  <a:pos x="21" y="411"/>
                </a:cxn>
                <a:cxn ang="0">
                  <a:pos x="49" y="391"/>
                </a:cxn>
                <a:cxn ang="0">
                  <a:pos x="88" y="364"/>
                </a:cxn>
                <a:cxn ang="0">
                  <a:pos x="131" y="335"/>
                </a:cxn>
                <a:cxn ang="0">
                  <a:pos x="257" y="242"/>
                </a:cxn>
                <a:cxn ang="0">
                  <a:pos x="333" y="183"/>
                </a:cxn>
                <a:cxn ang="0">
                  <a:pos x="407" y="124"/>
                </a:cxn>
                <a:cxn ang="0">
                  <a:pos x="484" y="63"/>
                </a:cxn>
                <a:cxn ang="0">
                  <a:pos x="522" y="32"/>
                </a:cxn>
                <a:cxn ang="0">
                  <a:pos x="544" y="18"/>
                </a:cxn>
                <a:cxn ang="0">
                  <a:pos x="567" y="11"/>
                </a:cxn>
                <a:cxn ang="0">
                  <a:pos x="569" y="11"/>
                </a:cxn>
                <a:cxn ang="0">
                  <a:pos x="572" y="5"/>
                </a:cxn>
                <a:cxn ang="0">
                  <a:pos x="571" y="1"/>
                </a:cxn>
                <a:cxn ang="0">
                  <a:pos x="567" y="0"/>
                </a:cxn>
              </a:cxnLst>
              <a:rect l="0" t="0" r="r" b="b"/>
              <a:pathLst>
                <a:path w="572" h="433">
                  <a:moveTo>
                    <a:pt x="567" y="0"/>
                  </a:moveTo>
                  <a:lnTo>
                    <a:pt x="567" y="0"/>
                  </a:lnTo>
                  <a:lnTo>
                    <a:pt x="559" y="1"/>
                  </a:lnTo>
                  <a:lnTo>
                    <a:pt x="551" y="4"/>
                  </a:lnTo>
                  <a:lnTo>
                    <a:pt x="537" y="11"/>
                  </a:lnTo>
                  <a:lnTo>
                    <a:pt x="524" y="20"/>
                  </a:lnTo>
                  <a:lnTo>
                    <a:pt x="510" y="29"/>
                  </a:lnTo>
                  <a:lnTo>
                    <a:pt x="510" y="29"/>
                  </a:lnTo>
                  <a:lnTo>
                    <a:pt x="424" y="96"/>
                  </a:lnTo>
                  <a:lnTo>
                    <a:pt x="424" y="96"/>
                  </a:lnTo>
                  <a:lnTo>
                    <a:pt x="325" y="174"/>
                  </a:lnTo>
                  <a:lnTo>
                    <a:pt x="275" y="213"/>
                  </a:lnTo>
                  <a:lnTo>
                    <a:pt x="224" y="251"/>
                  </a:lnTo>
                  <a:lnTo>
                    <a:pt x="224" y="251"/>
                  </a:lnTo>
                  <a:lnTo>
                    <a:pt x="142" y="313"/>
                  </a:lnTo>
                  <a:lnTo>
                    <a:pt x="100" y="343"/>
                  </a:lnTo>
                  <a:lnTo>
                    <a:pt x="57" y="372"/>
                  </a:lnTo>
                  <a:lnTo>
                    <a:pt x="57" y="372"/>
                  </a:lnTo>
                  <a:lnTo>
                    <a:pt x="40" y="382"/>
                  </a:lnTo>
                  <a:lnTo>
                    <a:pt x="29" y="389"/>
                  </a:lnTo>
                  <a:lnTo>
                    <a:pt x="20" y="395"/>
                  </a:lnTo>
                  <a:lnTo>
                    <a:pt x="11" y="403"/>
                  </a:lnTo>
                  <a:lnTo>
                    <a:pt x="4" y="412"/>
                  </a:lnTo>
                  <a:lnTo>
                    <a:pt x="2" y="416"/>
                  </a:lnTo>
                  <a:lnTo>
                    <a:pt x="0" y="421"/>
                  </a:lnTo>
                  <a:lnTo>
                    <a:pt x="0" y="426"/>
                  </a:lnTo>
                  <a:lnTo>
                    <a:pt x="2" y="430"/>
                  </a:lnTo>
                  <a:lnTo>
                    <a:pt x="2" y="430"/>
                  </a:lnTo>
                  <a:lnTo>
                    <a:pt x="4" y="433"/>
                  </a:lnTo>
                  <a:lnTo>
                    <a:pt x="7" y="433"/>
                  </a:lnTo>
                  <a:lnTo>
                    <a:pt x="13" y="433"/>
                  </a:lnTo>
                  <a:lnTo>
                    <a:pt x="13" y="433"/>
                  </a:lnTo>
                  <a:lnTo>
                    <a:pt x="15" y="433"/>
                  </a:lnTo>
                  <a:lnTo>
                    <a:pt x="17" y="432"/>
                  </a:lnTo>
                  <a:lnTo>
                    <a:pt x="19" y="428"/>
                  </a:lnTo>
                  <a:lnTo>
                    <a:pt x="17" y="424"/>
                  </a:lnTo>
                  <a:lnTo>
                    <a:pt x="15" y="423"/>
                  </a:lnTo>
                  <a:lnTo>
                    <a:pt x="13" y="423"/>
                  </a:lnTo>
                  <a:lnTo>
                    <a:pt x="13" y="423"/>
                  </a:lnTo>
                  <a:lnTo>
                    <a:pt x="11" y="421"/>
                  </a:lnTo>
                  <a:lnTo>
                    <a:pt x="9" y="421"/>
                  </a:lnTo>
                  <a:lnTo>
                    <a:pt x="12" y="419"/>
                  </a:lnTo>
                  <a:lnTo>
                    <a:pt x="21" y="411"/>
                  </a:lnTo>
                  <a:lnTo>
                    <a:pt x="21" y="411"/>
                  </a:lnTo>
                  <a:lnTo>
                    <a:pt x="34" y="400"/>
                  </a:lnTo>
                  <a:lnTo>
                    <a:pt x="49" y="391"/>
                  </a:lnTo>
                  <a:lnTo>
                    <a:pt x="49" y="391"/>
                  </a:lnTo>
                  <a:lnTo>
                    <a:pt x="88" y="364"/>
                  </a:lnTo>
                  <a:lnTo>
                    <a:pt x="88" y="364"/>
                  </a:lnTo>
                  <a:lnTo>
                    <a:pt x="131" y="335"/>
                  </a:lnTo>
                  <a:lnTo>
                    <a:pt x="173" y="304"/>
                  </a:lnTo>
                  <a:lnTo>
                    <a:pt x="257" y="242"/>
                  </a:lnTo>
                  <a:lnTo>
                    <a:pt x="257" y="242"/>
                  </a:lnTo>
                  <a:lnTo>
                    <a:pt x="333" y="183"/>
                  </a:lnTo>
                  <a:lnTo>
                    <a:pt x="407" y="124"/>
                  </a:lnTo>
                  <a:lnTo>
                    <a:pt x="407" y="124"/>
                  </a:lnTo>
                  <a:lnTo>
                    <a:pt x="484" y="63"/>
                  </a:lnTo>
                  <a:lnTo>
                    <a:pt x="484" y="63"/>
                  </a:lnTo>
                  <a:lnTo>
                    <a:pt x="503" y="49"/>
                  </a:lnTo>
                  <a:lnTo>
                    <a:pt x="522" y="32"/>
                  </a:lnTo>
                  <a:lnTo>
                    <a:pt x="534" y="24"/>
                  </a:lnTo>
                  <a:lnTo>
                    <a:pt x="544" y="18"/>
                  </a:lnTo>
                  <a:lnTo>
                    <a:pt x="555" y="13"/>
                  </a:lnTo>
                  <a:lnTo>
                    <a:pt x="567" y="11"/>
                  </a:lnTo>
                  <a:lnTo>
                    <a:pt x="567" y="11"/>
                  </a:lnTo>
                  <a:lnTo>
                    <a:pt x="569" y="11"/>
                  </a:lnTo>
                  <a:lnTo>
                    <a:pt x="571" y="9"/>
                  </a:lnTo>
                  <a:lnTo>
                    <a:pt x="572" y="5"/>
                  </a:lnTo>
                  <a:lnTo>
                    <a:pt x="572" y="3"/>
                  </a:lnTo>
                  <a:lnTo>
                    <a:pt x="571" y="1"/>
                  </a:lnTo>
                  <a:lnTo>
                    <a:pt x="569" y="0"/>
                  </a:lnTo>
                  <a:lnTo>
                    <a:pt x="567" y="0"/>
                  </a:lnTo>
                  <a:lnTo>
                    <a:pt x="567"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2" name="chenying0907 877"/>
            <p:cNvSpPr>
              <a:spLocks/>
            </p:cNvSpPr>
            <p:nvPr/>
          </p:nvSpPr>
          <p:spPr bwMode="auto">
            <a:xfrm>
              <a:off x="3371851" y="3092451"/>
              <a:ext cx="185738" cy="153988"/>
            </a:xfrm>
            <a:custGeom>
              <a:avLst/>
              <a:gdLst/>
              <a:ahLst/>
              <a:cxnLst>
                <a:cxn ang="0">
                  <a:pos x="458" y="2"/>
                </a:cxn>
                <a:cxn ang="0">
                  <a:pos x="437" y="20"/>
                </a:cxn>
                <a:cxn ang="0">
                  <a:pos x="414" y="38"/>
                </a:cxn>
                <a:cxn ang="0">
                  <a:pos x="400" y="53"/>
                </a:cxn>
                <a:cxn ang="0">
                  <a:pos x="353" y="93"/>
                </a:cxn>
                <a:cxn ang="0">
                  <a:pos x="234" y="199"/>
                </a:cxn>
                <a:cxn ang="0">
                  <a:pos x="202" y="227"/>
                </a:cxn>
                <a:cxn ang="0">
                  <a:pos x="102" y="300"/>
                </a:cxn>
                <a:cxn ang="0">
                  <a:pos x="76" y="319"/>
                </a:cxn>
                <a:cxn ang="0">
                  <a:pos x="52" y="339"/>
                </a:cxn>
                <a:cxn ang="0">
                  <a:pos x="43" y="347"/>
                </a:cxn>
                <a:cxn ang="0">
                  <a:pos x="13" y="367"/>
                </a:cxn>
                <a:cxn ang="0">
                  <a:pos x="10" y="369"/>
                </a:cxn>
                <a:cxn ang="0">
                  <a:pos x="6" y="376"/>
                </a:cxn>
                <a:cxn ang="0">
                  <a:pos x="2" y="377"/>
                </a:cxn>
                <a:cxn ang="0">
                  <a:pos x="0" y="381"/>
                </a:cxn>
                <a:cxn ang="0">
                  <a:pos x="0" y="387"/>
                </a:cxn>
                <a:cxn ang="0">
                  <a:pos x="4" y="389"/>
                </a:cxn>
                <a:cxn ang="0">
                  <a:pos x="6" y="389"/>
                </a:cxn>
                <a:cxn ang="0">
                  <a:pos x="21" y="378"/>
                </a:cxn>
                <a:cxn ang="0">
                  <a:pos x="36" y="365"/>
                </a:cxn>
                <a:cxn ang="0">
                  <a:pos x="52" y="353"/>
                </a:cxn>
                <a:cxn ang="0">
                  <a:pos x="99" y="317"/>
                </a:cxn>
                <a:cxn ang="0">
                  <a:pos x="132" y="293"/>
                </a:cxn>
                <a:cxn ang="0">
                  <a:pos x="196" y="246"/>
                </a:cxn>
                <a:cxn ang="0">
                  <a:pos x="227" y="220"/>
                </a:cxn>
                <a:cxn ang="0">
                  <a:pos x="353" y="108"/>
                </a:cxn>
                <a:cxn ang="0">
                  <a:pos x="409" y="59"/>
                </a:cxn>
                <a:cxn ang="0">
                  <a:pos x="465" y="11"/>
                </a:cxn>
                <a:cxn ang="0">
                  <a:pos x="467" y="8"/>
                </a:cxn>
                <a:cxn ang="0">
                  <a:pos x="465" y="3"/>
                </a:cxn>
                <a:cxn ang="0">
                  <a:pos x="459" y="0"/>
                </a:cxn>
                <a:cxn ang="0">
                  <a:pos x="458" y="2"/>
                </a:cxn>
              </a:cxnLst>
              <a:rect l="0" t="0" r="r" b="b"/>
              <a:pathLst>
                <a:path w="467" h="389">
                  <a:moveTo>
                    <a:pt x="458" y="2"/>
                  </a:moveTo>
                  <a:lnTo>
                    <a:pt x="458" y="2"/>
                  </a:lnTo>
                  <a:lnTo>
                    <a:pt x="447" y="12"/>
                  </a:lnTo>
                  <a:lnTo>
                    <a:pt x="437" y="20"/>
                  </a:lnTo>
                  <a:lnTo>
                    <a:pt x="425" y="29"/>
                  </a:lnTo>
                  <a:lnTo>
                    <a:pt x="414" y="38"/>
                  </a:lnTo>
                  <a:lnTo>
                    <a:pt x="414" y="38"/>
                  </a:lnTo>
                  <a:lnTo>
                    <a:pt x="400" y="53"/>
                  </a:lnTo>
                  <a:lnTo>
                    <a:pt x="384" y="66"/>
                  </a:lnTo>
                  <a:lnTo>
                    <a:pt x="353" y="93"/>
                  </a:lnTo>
                  <a:lnTo>
                    <a:pt x="353" y="93"/>
                  </a:lnTo>
                  <a:lnTo>
                    <a:pt x="234" y="199"/>
                  </a:lnTo>
                  <a:lnTo>
                    <a:pt x="234" y="199"/>
                  </a:lnTo>
                  <a:lnTo>
                    <a:pt x="202" y="227"/>
                  </a:lnTo>
                  <a:lnTo>
                    <a:pt x="168" y="251"/>
                  </a:lnTo>
                  <a:lnTo>
                    <a:pt x="102" y="300"/>
                  </a:lnTo>
                  <a:lnTo>
                    <a:pt x="102" y="300"/>
                  </a:lnTo>
                  <a:lnTo>
                    <a:pt x="76" y="319"/>
                  </a:lnTo>
                  <a:lnTo>
                    <a:pt x="64" y="329"/>
                  </a:lnTo>
                  <a:lnTo>
                    <a:pt x="52" y="339"/>
                  </a:lnTo>
                  <a:lnTo>
                    <a:pt x="52" y="339"/>
                  </a:lnTo>
                  <a:lnTo>
                    <a:pt x="43" y="347"/>
                  </a:lnTo>
                  <a:lnTo>
                    <a:pt x="32" y="353"/>
                  </a:lnTo>
                  <a:lnTo>
                    <a:pt x="13" y="367"/>
                  </a:lnTo>
                  <a:lnTo>
                    <a:pt x="13" y="367"/>
                  </a:lnTo>
                  <a:lnTo>
                    <a:pt x="10" y="369"/>
                  </a:lnTo>
                  <a:lnTo>
                    <a:pt x="9" y="372"/>
                  </a:lnTo>
                  <a:lnTo>
                    <a:pt x="6" y="376"/>
                  </a:lnTo>
                  <a:lnTo>
                    <a:pt x="2" y="377"/>
                  </a:lnTo>
                  <a:lnTo>
                    <a:pt x="2" y="377"/>
                  </a:lnTo>
                  <a:lnTo>
                    <a:pt x="1" y="378"/>
                  </a:lnTo>
                  <a:lnTo>
                    <a:pt x="0" y="381"/>
                  </a:lnTo>
                  <a:lnTo>
                    <a:pt x="0" y="385"/>
                  </a:lnTo>
                  <a:lnTo>
                    <a:pt x="0" y="387"/>
                  </a:lnTo>
                  <a:lnTo>
                    <a:pt x="2" y="389"/>
                  </a:lnTo>
                  <a:lnTo>
                    <a:pt x="4" y="389"/>
                  </a:lnTo>
                  <a:lnTo>
                    <a:pt x="6" y="389"/>
                  </a:lnTo>
                  <a:lnTo>
                    <a:pt x="6" y="389"/>
                  </a:lnTo>
                  <a:lnTo>
                    <a:pt x="14" y="384"/>
                  </a:lnTo>
                  <a:lnTo>
                    <a:pt x="21" y="378"/>
                  </a:lnTo>
                  <a:lnTo>
                    <a:pt x="28" y="370"/>
                  </a:lnTo>
                  <a:lnTo>
                    <a:pt x="36" y="365"/>
                  </a:lnTo>
                  <a:lnTo>
                    <a:pt x="36" y="365"/>
                  </a:lnTo>
                  <a:lnTo>
                    <a:pt x="52" y="353"/>
                  </a:lnTo>
                  <a:lnTo>
                    <a:pt x="68" y="340"/>
                  </a:lnTo>
                  <a:lnTo>
                    <a:pt x="99" y="317"/>
                  </a:lnTo>
                  <a:lnTo>
                    <a:pt x="99" y="317"/>
                  </a:lnTo>
                  <a:lnTo>
                    <a:pt x="132" y="293"/>
                  </a:lnTo>
                  <a:lnTo>
                    <a:pt x="165" y="270"/>
                  </a:lnTo>
                  <a:lnTo>
                    <a:pt x="196" y="246"/>
                  </a:lnTo>
                  <a:lnTo>
                    <a:pt x="227" y="220"/>
                  </a:lnTo>
                  <a:lnTo>
                    <a:pt x="227" y="220"/>
                  </a:lnTo>
                  <a:lnTo>
                    <a:pt x="353" y="108"/>
                  </a:lnTo>
                  <a:lnTo>
                    <a:pt x="353" y="108"/>
                  </a:lnTo>
                  <a:lnTo>
                    <a:pt x="380" y="84"/>
                  </a:lnTo>
                  <a:lnTo>
                    <a:pt x="409" y="59"/>
                  </a:lnTo>
                  <a:lnTo>
                    <a:pt x="438" y="36"/>
                  </a:lnTo>
                  <a:lnTo>
                    <a:pt x="465" y="11"/>
                  </a:lnTo>
                  <a:lnTo>
                    <a:pt x="465" y="11"/>
                  </a:lnTo>
                  <a:lnTo>
                    <a:pt x="467" y="8"/>
                  </a:lnTo>
                  <a:lnTo>
                    <a:pt x="467" y="6"/>
                  </a:lnTo>
                  <a:lnTo>
                    <a:pt x="465" y="3"/>
                  </a:lnTo>
                  <a:lnTo>
                    <a:pt x="461" y="0"/>
                  </a:lnTo>
                  <a:lnTo>
                    <a:pt x="459" y="0"/>
                  </a:lnTo>
                  <a:lnTo>
                    <a:pt x="458" y="2"/>
                  </a:lnTo>
                  <a:lnTo>
                    <a:pt x="458"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3" name="chenying0907 878"/>
            <p:cNvSpPr>
              <a:spLocks/>
            </p:cNvSpPr>
            <p:nvPr/>
          </p:nvSpPr>
          <p:spPr bwMode="auto">
            <a:xfrm>
              <a:off x="3521076" y="3098801"/>
              <a:ext cx="65088" cy="63500"/>
            </a:xfrm>
            <a:custGeom>
              <a:avLst/>
              <a:gdLst/>
              <a:ahLst/>
              <a:cxnLst>
                <a:cxn ang="0">
                  <a:pos x="158" y="0"/>
                </a:cxn>
                <a:cxn ang="0">
                  <a:pos x="158" y="0"/>
                </a:cxn>
                <a:cxn ang="0">
                  <a:pos x="145" y="7"/>
                </a:cxn>
                <a:cxn ang="0">
                  <a:pos x="134" y="15"/>
                </a:cxn>
                <a:cxn ang="0">
                  <a:pos x="122" y="24"/>
                </a:cxn>
                <a:cxn ang="0">
                  <a:pos x="111" y="34"/>
                </a:cxn>
                <a:cxn ang="0">
                  <a:pos x="90" y="55"/>
                </a:cxn>
                <a:cxn ang="0">
                  <a:pos x="71" y="76"/>
                </a:cxn>
                <a:cxn ang="0">
                  <a:pos x="71" y="76"/>
                </a:cxn>
                <a:cxn ang="0">
                  <a:pos x="62" y="85"/>
                </a:cxn>
                <a:cxn ang="0">
                  <a:pos x="51" y="95"/>
                </a:cxn>
                <a:cxn ang="0">
                  <a:pos x="30" y="110"/>
                </a:cxn>
                <a:cxn ang="0">
                  <a:pos x="21" y="119"/>
                </a:cxn>
                <a:cxn ang="0">
                  <a:pos x="12" y="129"/>
                </a:cxn>
                <a:cxn ang="0">
                  <a:pos x="5" y="140"/>
                </a:cxn>
                <a:cxn ang="0">
                  <a:pos x="1" y="153"/>
                </a:cxn>
                <a:cxn ang="0">
                  <a:pos x="1" y="153"/>
                </a:cxn>
                <a:cxn ang="0">
                  <a:pos x="0" y="156"/>
                </a:cxn>
                <a:cxn ang="0">
                  <a:pos x="1" y="157"/>
                </a:cxn>
                <a:cxn ang="0">
                  <a:pos x="5" y="160"/>
                </a:cxn>
                <a:cxn ang="0">
                  <a:pos x="9" y="160"/>
                </a:cxn>
                <a:cxn ang="0">
                  <a:pos x="11" y="159"/>
                </a:cxn>
                <a:cxn ang="0">
                  <a:pos x="12" y="156"/>
                </a:cxn>
                <a:cxn ang="0">
                  <a:pos x="12" y="156"/>
                </a:cxn>
                <a:cxn ang="0">
                  <a:pos x="16" y="146"/>
                </a:cxn>
                <a:cxn ang="0">
                  <a:pos x="21" y="135"/>
                </a:cxn>
                <a:cxn ang="0">
                  <a:pos x="29" y="126"/>
                </a:cxn>
                <a:cxn ang="0">
                  <a:pos x="38" y="118"/>
                </a:cxn>
                <a:cxn ang="0">
                  <a:pos x="56" y="102"/>
                </a:cxn>
                <a:cxn ang="0">
                  <a:pos x="75" y="88"/>
                </a:cxn>
                <a:cxn ang="0">
                  <a:pos x="75" y="88"/>
                </a:cxn>
                <a:cxn ang="0">
                  <a:pos x="86" y="79"/>
                </a:cxn>
                <a:cxn ang="0">
                  <a:pos x="96" y="68"/>
                </a:cxn>
                <a:cxn ang="0">
                  <a:pos x="115" y="46"/>
                </a:cxn>
                <a:cxn ang="0">
                  <a:pos x="126" y="36"/>
                </a:cxn>
                <a:cxn ang="0">
                  <a:pos x="136" y="27"/>
                </a:cxn>
                <a:cxn ang="0">
                  <a:pos x="148" y="19"/>
                </a:cxn>
                <a:cxn ang="0">
                  <a:pos x="162" y="12"/>
                </a:cxn>
                <a:cxn ang="0">
                  <a:pos x="162" y="12"/>
                </a:cxn>
                <a:cxn ang="0">
                  <a:pos x="164" y="11"/>
                </a:cxn>
                <a:cxn ang="0">
                  <a:pos x="165" y="8"/>
                </a:cxn>
                <a:cxn ang="0">
                  <a:pos x="165" y="4"/>
                </a:cxn>
                <a:cxn ang="0">
                  <a:pos x="165" y="3"/>
                </a:cxn>
                <a:cxn ang="0">
                  <a:pos x="164" y="2"/>
                </a:cxn>
                <a:cxn ang="0">
                  <a:pos x="161" y="0"/>
                </a:cxn>
                <a:cxn ang="0">
                  <a:pos x="158" y="0"/>
                </a:cxn>
                <a:cxn ang="0">
                  <a:pos x="158" y="0"/>
                </a:cxn>
              </a:cxnLst>
              <a:rect l="0" t="0" r="r" b="b"/>
              <a:pathLst>
                <a:path w="165" h="160">
                  <a:moveTo>
                    <a:pt x="158" y="0"/>
                  </a:moveTo>
                  <a:lnTo>
                    <a:pt x="158" y="0"/>
                  </a:lnTo>
                  <a:lnTo>
                    <a:pt x="145" y="7"/>
                  </a:lnTo>
                  <a:lnTo>
                    <a:pt x="134" y="15"/>
                  </a:lnTo>
                  <a:lnTo>
                    <a:pt x="122" y="24"/>
                  </a:lnTo>
                  <a:lnTo>
                    <a:pt x="111" y="34"/>
                  </a:lnTo>
                  <a:lnTo>
                    <a:pt x="90" y="55"/>
                  </a:lnTo>
                  <a:lnTo>
                    <a:pt x="71" y="76"/>
                  </a:lnTo>
                  <a:lnTo>
                    <a:pt x="71" y="76"/>
                  </a:lnTo>
                  <a:lnTo>
                    <a:pt x="62" y="85"/>
                  </a:lnTo>
                  <a:lnTo>
                    <a:pt x="51" y="95"/>
                  </a:lnTo>
                  <a:lnTo>
                    <a:pt x="30" y="110"/>
                  </a:lnTo>
                  <a:lnTo>
                    <a:pt x="21" y="119"/>
                  </a:lnTo>
                  <a:lnTo>
                    <a:pt x="12" y="129"/>
                  </a:lnTo>
                  <a:lnTo>
                    <a:pt x="5" y="140"/>
                  </a:lnTo>
                  <a:lnTo>
                    <a:pt x="1" y="153"/>
                  </a:lnTo>
                  <a:lnTo>
                    <a:pt x="1" y="153"/>
                  </a:lnTo>
                  <a:lnTo>
                    <a:pt x="0" y="156"/>
                  </a:lnTo>
                  <a:lnTo>
                    <a:pt x="1" y="157"/>
                  </a:lnTo>
                  <a:lnTo>
                    <a:pt x="5" y="160"/>
                  </a:lnTo>
                  <a:lnTo>
                    <a:pt x="9" y="160"/>
                  </a:lnTo>
                  <a:lnTo>
                    <a:pt x="11" y="159"/>
                  </a:lnTo>
                  <a:lnTo>
                    <a:pt x="12" y="156"/>
                  </a:lnTo>
                  <a:lnTo>
                    <a:pt x="12" y="156"/>
                  </a:lnTo>
                  <a:lnTo>
                    <a:pt x="16" y="146"/>
                  </a:lnTo>
                  <a:lnTo>
                    <a:pt x="21" y="135"/>
                  </a:lnTo>
                  <a:lnTo>
                    <a:pt x="29" y="126"/>
                  </a:lnTo>
                  <a:lnTo>
                    <a:pt x="38" y="118"/>
                  </a:lnTo>
                  <a:lnTo>
                    <a:pt x="56" y="102"/>
                  </a:lnTo>
                  <a:lnTo>
                    <a:pt x="75" y="88"/>
                  </a:lnTo>
                  <a:lnTo>
                    <a:pt x="75" y="88"/>
                  </a:lnTo>
                  <a:lnTo>
                    <a:pt x="86" y="79"/>
                  </a:lnTo>
                  <a:lnTo>
                    <a:pt x="96" y="68"/>
                  </a:lnTo>
                  <a:lnTo>
                    <a:pt x="115" y="46"/>
                  </a:lnTo>
                  <a:lnTo>
                    <a:pt x="126" y="36"/>
                  </a:lnTo>
                  <a:lnTo>
                    <a:pt x="136" y="27"/>
                  </a:lnTo>
                  <a:lnTo>
                    <a:pt x="148" y="19"/>
                  </a:lnTo>
                  <a:lnTo>
                    <a:pt x="162" y="12"/>
                  </a:lnTo>
                  <a:lnTo>
                    <a:pt x="162" y="12"/>
                  </a:lnTo>
                  <a:lnTo>
                    <a:pt x="164" y="11"/>
                  </a:lnTo>
                  <a:lnTo>
                    <a:pt x="165" y="8"/>
                  </a:lnTo>
                  <a:lnTo>
                    <a:pt x="165" y="4"/>
                  </a:lnTo>
                  <a:lnTo>
                    <a:pt x="165" y="3"/>
                  </a:lnTo>
                  <a:lnTo>
                    <a:pt x="164" y="2"/>
                  </a:lnTo>
                  <a:lnTo>
                    <a:pt x="161" y="0"/>
                  </a:lnTo>
                  <a:lnTo>
                    <a:pt x="158" y="0"/>
                  </a:lnTo>
                  <a:lnTo>
                    <a:pt x="158"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 name="chenying0907 879"/>
            <p:cNvSpPr>
              <a:spLocks/>
            </p:cNvSpPr>
            <p:nvPr/>
          </p:nvSpPr>
          <p:spPr bwMode="auto">
            <a:xfrm>
              <a:off x="3532188" y="3103563"/>
              <a:ext cx="90488" cy="82550"/>
            </a:xfrm>
            <a:custGeom>
              <a:avLst/>
              <a:gdLst/>
              <a:ahLst/>
              <a:cxnLst>
                <a:cxn ang="0">
                  <a:pos x="220" y="1"/>
                </a:cxn>
                <a:cxn ang="0">
                  <a:pos x="220" y="1"/>
                </a:cxn>
                <a:cxn ang="0">
                  <a:pos x="191" y="20"/>
                </a:cxn>
                <a:cxn ang="0">
                  <a:pos x="163" y="39"/>
                </a:cxn>
                <a:cxn ang="0">
                  <a:pos x="150" y="50"/>
                </a:cxn>
                <a:cxn ang="0">
                  <a:pos x="139" y="62"/>
                </a:cxn>
                <a:cxn ang="0">
                  <a:pos x="127" y="73"/>
                </a:cxn>
                <a:cxn ang="0">
                  <a:pos x="115" y="86"/>
                </a:cxn>
                <a:cxn ang="0">
                  <a:pos x="115" y="86"/>
                </a:cxn>
                <a:cxn ang="0">
                  <a:pos x="102" y="101"/>
                </a:cxn>
                <a:cxn ang="0">
                  <a:pos x="88" y="114"/>
                </a:cxn>
                <a:cxn ang="0">
                  <a:pos x="73" y="126"/>
                </a:cxn>
                <a:cxn ang="0">
                  <a:pos x="60" y="139"/>
                </a:cxn>
                <a:cxn ang="0">
                  <a:pos x="60" y="139"/>
                </a:cxn>
                <a:cxn ang="0">
                  <a:pos x="31" y="170"/>
                </a:cxn>
                <a:cxn ang="0">
                  <a:pos x="1" y="202"/>
                </a:cxn>
                <a:cxn ang="0">
                  <a:pos x="1" y="202"/>
                </a:cxn>
                <a:cxn ang="0">
                  <a:pos x="0" y="204"/>
                </a:cxn>
                <a:cxn ang="0">
                  <a:pos x="0" y="205"/>
                </a:cxn>
                <a:cxn ang="0">
                  <a:pos x="3" y="209"/>
                </a:cxn>
                <a:cxn ang="0">
                  <a:pos x="5" y="211"/>
                </a:cxn>
                <a:cxn ang="0">
                  <a:pos x="8" y="211"/>
                </a:cxn>
                <a:cxn ang="0">
                  <a:pos x="10" y="209"/>
                </a:cxn>
                <a:cxn ang="0">
                  <a:pos x="10" y="209"/>
                </a:cxn>
                <a:cxn ang="0">
                  <a:pos x="37" y="182"/>
                </a:cxn>
                <a:cxn ang="0">
                  <a:pos x="61" y="153"/>
                </a:cxn>
                <a:cxn ang="0">
                  <a:pos x="89" y="127"/>
                </a:cxn>
                <a:cxn ang="0">
                  <a:pos x="102" y="114"/>
                </a:cxn>
                <a:cxn ang="0">
                  <a:pos x="118" y="102"/>
                </a:cxn>
                <a:cxn ang="0">
                  <a:pos x="118" y="102"/>
                </a:cxn>
                <a:cxn ang="0">
                  <a:pos x="127" y="93"/>
                </a:cxn>
                <a:cxn ang="0">
                  <a:pos x="136" y="83"/>
                </a:cxn>
                <a:cxn ang="0">
                  <a:pos x="145" y="71"/>
                </a:cxn>
                <a:cxn ang="0">
                  <a:pos x="154" y="62"/>
                </a:cxn>
                <a:cxn ang="0">
                  <a:pos x="154" y="62"/>
                </a:cxn>
                <a:cxn ang="0">
                  <a:pos x="171" y="47"/>
                </a:cxn>
                <a:cxn ang="0">
                  <a:pos x="188" y="34"/>
                </a:cxn>
                <a:cxn ang="0">
                  <a:pos x="226" y="11"/>
                </a:cxn>
                <a:cxn ang="0">
                  <a:pos x="226" y="11"/>
                </a:cxn>
                <a:cxn ang="0">
                  <a:pos x="228" y="9"/>
                </a:cxn>
                <a:cxn ang="0">
                  <a:pos x="229" y="7"/>
                </a:cxn>
                <a:cxn ang="0">
                  <a:pos x="228" y="3"/>
                </a:cxn>
                <a:cxn ang="0">
                  <a:pos x="226" y="1"/>
                </a:cxn>
                <a:cxn ang="0">
                  <a:pos x="225" y="0"/>
                </a:cxn>
                <a:cxn ang="0">
                  <a:pos x="222" y="0"/>
                </a:cxn>
                <a:cxn ang="0">
                  <a:pos x="220" y="1"/>
                </a:cxn>
                <a:cxn ang="0">
                  <a:pos x="220" y="1"/>
                </a:cxn>
              </a:cxnLst>
              <a:rect l="0" t="0" r="r" b="b"/>
              <a:pathLst>
                <a:path w="229" h="211">
                  <a:moveTo>
                    <a:pt x="220" y="1"/>
                  </a:moveTo>
                  <a:lnTo>
                    <a:pt x="220" y="1"/>
                  </a:lnTo>
                  <a:lnTo>
                    <a:pt x="191" y="20"/>
                  </a:lnTo>
                  <a:lnTo>
                    <a:pt x="163" y="39"/>
                  </a:lnTo>
                  <a:lnTo>
                    <a:pt x="150" y="50"/>
                  </a:lnTo>
                  <a:lnTo>
                    <a:pt x="139" y="62"/>
                  </a:lnTo>
                  <a:lnTo>
                    <a:pt x="127" y="73"/>
                  </a:lnTo>
                  <a:lnTo>
                    <a:pt x="115" y="86"/>
                  </a:lnTo>
                  <a:lnTo>
                    <a:pt x="115" y="86"/>
                  </a:lnTo>
                  <a:lnTo>
                    <a:pt x="102" y="101"/>
                  </a:lnTo>
                  <a:lnTo>
                    <a:pt x="88" y="114"/>
                  </a:lnTo>
                  <a:lnTo>
                    <a:pt x="73" y="126"/>
                  </a:lnTo>
                  <a:lnTo>
                    <a:pt x="60" y="139"/>
                  </a:lnTo>
                  <a:lnTo>
                    <a:pt x="60" y="139"/>
                  </a:lnTo>
                  <a:lnTo>
                    <a:pt x="31" y="170"/>
                  </a:lnTo>
                  <a:lnTo>
                    <a:pt x="1" y="202"/>
                  </a:lnTo>
                  <a:lnTo>
                    <a:pt x="1" y="202"/>
                  </a:lnTo>
                  <a:lnTo>
                    <a:pt x="0" y="204"/>
                  </a:lnTo>
                  <a:lnTo>
                    <a:pt x="0" y="205"/>
                  </a:lnTo>
                  <a:lnTo>
                    <a:pt x="3" y="209"/>
                  </a:lnTo>
                  <a:lnTo>
                    <a:pt x="5" y="211"/>
                  </a:lnTo>
                  <a:lnTo>
                    <a:pt x="8" y="211"/>
                  </a:lnTo>
                  <a:lnTo>
                    <a:pt x="10" y="209"/>
                  </a:lnTo>
                  <a:lnTo>
                    <a:pt x="10" y="209"/>
                  </a:lnTo>
                  <a:lnTo>
                    <a:pt x="37" y="182"/>
                  </a:lnTo>
                  <a:lnTo>
                    <a:pt x="61" y="153"/>
                  </a:lnTo>
                  <a:lnTo>
                    <a:pt x="89" y="127"/>
                  </a:lnTo>
                  <a:lnTo>
                    <a:pt x="102" y="114"/>
                  </a:lnTo>
                  <a:lnTo>
                    <a:pt x="118" y="102"/>
                  </a:lnTo>
                  <a:lnTo>
                    <a:pt x="118" y="102"/>
                  </a:lnTo>
                  <a:lnTo>
                    <a:pt x="127" y="93"/>
                  </a:lnTo>
                  <a:lnTo>
                    <a:pt x="136" y="83"/>
                  </a:lnTo>
                  <a:lnTo>
                    <a:pt x="145" y="71"/>
                  </a:lnTo>
                  <a:lnTo>
                    <a:pt x="154" y="62"/>
                  </a:lnTo>
                  <a:lnTo>
                    <a:pt x="154" y="62"/>
                  </a:lnTo>
                  <a:lnTo>
                    <a:pt x="171" y="47"/>
                  </a:lnTo>
                  <a:lnTo>
                    <a:pt x="188" y="34"/>
                  </a:lnTo>
                  <a:lnTo>
                    <a:pt x="226" y="11"/>
                  </a:lnTo>
                  <a:lnTo>
                    <a:pt x="226" y="11"/>
                  </a:lnTo>
                  <a:lnTo>
                    <a:pt x="228" y="9"/>
                  </a:lnTo>
                  <a:lnTo>
                    <a:pt x="229" y="7"/>
                  </a:lnTo>
                  <a:lnTo>
                    <a:pt x="228" y="3"/>
                  </a:lnTo>
                  <a:lnTo>
                    <a:pt x="226" y="1"/>
                  </a:lnTo>
                  <a:lnTo>
                    <a:pt x="225" y="0"/>
                  </a:lnTo>
                  <a:lnTo>
                    <a:pt x="222" y="0"/>
                  </a:lnTo>
                  <a:lnTo>
                    <a:pt x="220" y="1"/>
                  </a:lnTo>
                  <a:lnTo>
                    <a:pt x="220"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 name="chenying0907 880"/>
            <p:cNvSpPr>
              <a:spLocks/>
            </p:cNvSpPr>
            <p:nvPr/>
          </p:nvSpPr>
          <p:spPr bwMode="auto">
            <a:xfrm>
              <a:off x="3559176" y="3119438"/>
              <a:ext cx="95250" cy="85725"/>
            </a:xfrm>
            <a:custGeom>
              <a:avLst/>
              <a:gdLst/>
              <a:ahLst/>
              <a:cxnLst>
                <a:cxn ang="0">
                  <a:pos x="230" y="0"/>
                </a:cxn>
                <a:cxn ang="0">
                  <a:pos x="230" y="0"/>
                </a:cxn>
                <a:cxn ang="0">
                  <a:pos x="217" y="8"/>
                </a:cxn>
                <a:cxn ang="0">
                  <a:pos x="206" y="17"/>
                </a:cxn>
                <a:cxn ang="0">
                  <a:pos x="194" y="27"/>
                </a:cxn>
                <a:cxn ang="0">
                  <a:pos x="182" y="39"/>
                </a:cxn>
                <a:cxn ang="0">
                  <a:pos x="161" y="61"/>
                </a:cxn>
                <a:cxn ang="0">
                  <a:pos x="140" y="85"/>
                </a:cxn>
                <a:cxn ang="0">
                  <a:pos x="140" y="85"/>
                </a:cxn>
                <a:cxn ang="0">
                  <a:pos x="110" y="115"/>
                </a:cxn>
                <a:cxn ang="0">
                  <a:pos x="77" y="145"/>
                </a:cxn>
                <a:cxn ang="0">
                  <a:pos x="45" y="172"/>
                </a:cxn>
                <a:cxn ang="0">
                  <a:pos x="11" y="200"/>
                </a:cxn>
                <a:cxn ang="0">
                  <a:pos x="11" y="200"/>
                </a:cxn>
                <a:cxn ang="0">
                  <a:pos x="8" y="200"/>
                </a:cxn>
                <a:cxn ang="0">
                  <a:pos x="5" y="202"/>
                </a:cxn>
                <a:cxn ang="0">
                  <a:pos x="5" y="202"/>
                </a:cxn>
                <a:cxn ang="0">
                  <a:pos x="3" y="205"/>
                </a:cxn>
                <a:cxn ang="0">
                  <a:pos x="3" y="205"/>
                </a:cxn>
                <a:cxn ang="0">
                  <a:pos x="0" y="209"/>
                </a:cxn>
                <a:cxn ang="0">
                  <a:pos x="0" y="212"/>
                </a:cxn>
                <a:cxn ang="0">
                  <a:pos x="2" y="215"/>
                </a:cxn>
                <a:cxn ang="0">
                  <a:pos x="3" y="215"/>
                </a:cxn>
                <a:cxn ang="0">
                  <a:pos x="5" y="215"/>
                </a:cxn>
                <a:cxn ang="0">
                  <a:pos x="5" y="215"/>
                </a:cxn>
                <a:cxn ang="0">
                  <a:pos x="9" y="215"/>
                </a:cxn>
                <a:cxn ang="0">
                  <a:pos x="13" y="214"/>
                </a:cxn>
                <a:cxn ang="0">
                  <a:pos x="15" y="212"/>
                </a:cxn>
                <a:cxn ang="0">
                  <a:pos x="16" y="209"/>
                </a:cxn>
                <a:cxn ang="0">
                  <a:pos x="16" y="209"/>
                </a:cxn>
                <a:cxn ang="0">
                  <a:pos x="45" y="187"/>
                </a:cxn>
                <a:cxn ang="0">
                  <a:pos x="72" y="163"/>
                </a:cxn>
                <a:cxn ang="0">
                  <a:pos x="100" y="140"/>
                </a:cxn>
                <a:cxn ang="0">
                  <a:pos x="126" y="115"/>
                </a:cxn>
                <a:cxn ang="0">
                  <a:pos x="126" y="115"/>
                </a:cxn>
                <a:cxn ang="0">
                  <a:pos x="155" y="86"/>
                </a:cxn>
                <a:cxn ang="0">
                  <a:pos x="182" y="56"/>
                </a:cxn>
                <a:cxn ang="0">
                  <a:pos x="182" y="56"/>
                </a:cxn>
                <a:cxn ang="0">
                  <a:pos x="195" y="43"/>
                </a:cxn>
                <a:cxn ang="0">
                  <a:pos x="208" y="31"/>
                </a:cxn>
                <a:cxn ang="0">
                  <a:pos x="221" y="19"/>
                </a:cxn>
                <a:cxn ang="0">
                  <a:pos x="237" y="10"/>
                </a:cxn>
                <a:cxn ang="0">
                  <a:pos x="237" y="10"/>
                </a:cxn>
                <a:cxn ang="0">
                  <a:pos x="238" y="8"/>
                </a:cxn>
                <a:cxn ang="0">
                  <a:pos x="240" y="6"/>
                </a:cxn>
                <a:cxn ang="0">
                  <a:pos x="238" y="2"/>
                </a:cxn>
                <a:cxn ang="0">
                  <a:pos x="236" y="0"/>
                </a:cxn>
                <a:cxn ang="0">
                  <a:pos x="233" y="0"/>
                </a:cxn>
                <a:cxn ang="0">
                  <a:pos x="230" y="0"/>
                </a:cxn>
                <a:cxn ang="0">
                  <a:pos x="230" y="0"/>
                </a:cxn>
              </a:cxnLst>
              <a:rect l="0" t="0" r="r" b="b"/>
              <a:pathLst>
                <a:path w="240" h="215">
                  <a:moveTo>
                    <a:pt x="230" y="0"/>
                  </a:moveTo>
                  <a:lnTo>
                    <a:pt x="230" y="0"/>
                  </a:lnTo>
                  <a:lnTo>
                    <a:pt x="217" y="8"/>
                  </a:lnTo>
                  <a:lnTo>
                    <a:pt x="206" y="17"/>
                  </a:lnTo>
                  <a:lnTo>
                    <a:pt x="194" y="27"/>
                  </a:lnTo>
                  <a:lnTo>
                    <a:pt x="182" y="39"/>
                  </a:lnTo>
                  <a:lnTo>
                    <a:pt x="161" y="61"/>
                  </a:lnTo>
                  <a:lnTo>
                    <a:pt x="140" y="85"/>
                  </a:lnTo>
                  <a:lnTo>
                    <a:pt x="140" y="85"/>
                  </a:lnTo>
                  <a:lnTo>
                    <a:pt x="110" y="115"/>
                  </a:lnTo>
                  <a:lnTo>
                    <a:pt x="77" y="145"/>
                  </a:lnTo>
                  <a:lnTo>
                    <a:pt x="45" y="172"/>
                  </a:lnTo>
                  <a:lnTo>
                    <a:pt x="11" y="200"/>
                  </a:lnTo>
                  <a:lnTo>
                    <a:pt x="11" y="200"/>
                  </a:lnTo>
                  <a:lnTo>
                    <a:pt x="8" y="200"/>
                  </a:lnTo>
                  <a:lnTo>
                    <a:pt x="5" y="202"/>
                  </a:lnTo>
                  <a:lnTo>
                    <a:pt x="5" y="202"/>
                  </a:lnTo>
                  <a:lnTo>
                    <a:pt x="3" y="205"/>
                  </a:lnTo>
                  <a:lnTo>
                    <a:pt x="3" y="205"/>
                  </a:lnTo>
                  <a:lnTo>
                    <a:pt x="0" y="209"/>
                  </a:lnTo>
                  <a:lnTo>
                    <a:pt x="0" y="212"/>
                  </a:lnTo>
                  <a:lnTo>
                    <a:pt x="2" y="215"/>
                  </a:lnTo>
                  <a:lnTo>
                    <a:pt x="3" y="215"/>
                  </a:lnTo>
                  <a:lnTo>
                    <a:pt x="5" y="215"/>
                  </a:lnTo>
                  <a:lnTo>
                    <a:pt x="5" y="215"/>
                  </a:lnTo>
                  <a:lnTo>
                    <a:pt x="9" y="215"/>
                  </a:lnTo>
                  <a:lnTo>
                    <a:pt x="13" y="214"/>
                  </a:lnTo>
                  <a:lnTo>
                    <a:pt x="15" y="212"/>
                  </a:lnTo>
                  <a:lnTo>
                    <a:pt x="16" y="209"/>
                  </a:lnTo>
                  <a:lnTo>
                    <a:pt x="16" y="209"/>
                  </a:lnTo>
                  <a:lnTo>
                    <a:pt x="45" y="187"/>
                  </a:lnTo>
                  <a:lnTo>
                    <a:pt x="72" y="163"/>
                  </a:lnTo>
                  <a:lnTo>
                    <a:pt x="100" y="140"/>
                  </a:lnTo>
                  <a:lnTo>
                    <a:pt x="126" y="115"/>
                  </a:lnTo>
                  <a:lnTo>
                    <a:pt x="126" y="115"/>
                  </a:lnTo>
                  <a:lnTo>
                    <a:pt x="155" y="86"/>
                  </a:lnTo>
                  <a:lnTo>
                    <a:pt x="182" y="56"/>
                  </a:lnTo>
                  <a:lnTo>
                    <a:pt x="182" y="56"/>
                  </a:lnTo>
                  <a:lnTo>
                    <a:pt x="195" y="43"/>
                  </a:lnTo>
                  <a:lnTo>
                    <a:pt x="208" y="31"/>
                  </a:lnTo>
                  <a:lnTo>
                    <a:pt x="221" y="19"/>
                  </a:lnTo>
                  <a:lnTo>
                    <a:pt x="237" y="10"/>
                  </a:lnTo>
                  <a:lnTo>
                    <a:pt x="237" y="10"/>
                  </a:lnTo>
                  <a:lnTo>
                    <a:pt x="238" y="8"/>
                  </a:lnTo>
                  <a:lnTo>
                    <a:pt x="240" y="6"/>
                  </a:lnTo>
                  <a:lnTo>
                    <a:pt x="238" y="2"/>
                  </a:lnTo>
                  <a:lnTo>
                    <a:pt x="236" y="0"/>
                  </a:lnTo>
                  <a:lnTo>
                    <a:pt x="233" y="0"/>
                  </a:lnTo>
                  <a:lnTo>
                    <a:pt x="230" y="0"/>
                  </a:lnTo>
                  <a:lnTo>
                    <a:pt x="230"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 name="chenying0907 881"/>
            <p:cNvSpPr>
              <a:spLocks/>
            </p:cNvSpPr>
            <p:nvPr/>
          </p:nvSpPr>
          <p:spPr bwMode="auto">
            <a:xfrm>
              <a:off x="3589338" y="3135313"/>
              <a:ext cx="92075" cy="92075"/>
            </a:xfrm>
            <a:custGeom>
              <a:avLst/>
              <a:gdLst/>
              <a:ahLst/>
              <a:cxnLst>
                <a:cxn ang="0">
                  <a:pos x="225" y="1"/>
                </a:cxn>
                <a:cxn ang="0">
                  <a:pos x="225" y="1"/>
                </a:cxn>
                <a:cxn ang="0">
                  <a:pos x="205" y="22"/>
                </a:cxn>
                <a:cxn ang="0">
                  <a:pos x="194" y="31"/>
                </a:cxn>
                <a:cxn ang="0">
                  <a:pos x="185" y="43"/>
                </a:cxn>
                <a:cxn ang="0">
                  <a:pos x="185" y="43"/>
                </a:cxn>
                <a:cxn ang="0">
                  <a:pos x="171" y="59"/>
                </a:cxn>
                <a:cxn ang="0">
                  <a:pos x="155" y="74"/>
                </a:cxn>
                <a:cxn ang="0">
                  <a:pos x="140" y="89"/>
                </a:cxn>
                <a:cxn ang="0">
                  <a:pos x="127" y="106"/>
                </a:cxn>
                <a:cxn ang="0">
                  <a:pos x="127" y="106"/>
                </a:cxn>
                <a:cxn ang="0">
                  <a:pos x="114" y="123"/>
                </a:cxn>
                <a:cxn ang="0">
                  <a:pos x="100" y="139"/>
                </a:cxn>
                <a:cxn ang="0">
                  <a:pos x="86" y="154"/>
                </a:cxn>
                <a:cxn ang="0">
                  <a:pos x="70" y="170"/>
                </a:cxn>
                <a:cxn ang="0">
                  <a:pos x="70" y="170"/>
                </a:cxn>
                <a:cxn ang="0">
                  <a:pos x="53" y="184"/>
                </a:cxn>
                <a:cxn ang="0">
                  <a:pos x="36" y="197"/>
                </a:cxn>
                <a:cxn ang="0">
                  <a:pos x="19" y="210"/>
                </a:cxn>
                <a:cxn ang="0">
                  <a:pos x="3" y="225"/>
                </a:cxn>
                <a:cxn ang="0">
                  <a:pos x="3" y="225"/>
                </a:cxn>
                <a:cxn ang="0">
                  <a:pos x="0" y="226"/>
                </a:cxn>
                <a:cxn ang="0">
                  <a:pos x="0" y="229"/>
                </a:cxn>
                <a:cxn ang="0">
                  <a:pos x="3" y="233"/>
                </a:cxn>
                <a:cxn ang="0">
                  <a:pos x="6" y="234"/>
                </a:cxn>
                <a:cxn ang="0">
                  <a:pos x="8" y="234"/>
                </a:cxn>
                <a:cxn ang="0">
                  <a:pos x="11" y="233"/>
                </a:cxn>
                <a:cxn ang="0">
                  <a:pos x="11" y="233"/>
                </a:cxn>
                <a:cxn ang="0">
                  <a:pos x="25" y="220"/>
                </a:cxn>
                <a:cxn ang="0">
                  <a:pos x="41" y="208"/>
                </a:cxn>
                <a:cxn ang="0">
                  <a:pos x="55" y="197"/>
                </a:cxn>
                <a:cxn ang="0">
                  <a:pos x="71" y="184"/>
                </a:cxn>
                <a:cxn ang="0">
                  <a:pos x="71" y="184"/>
                </a:cxn>
                <a:cxn ang="0">
                  <a:pos x="99" y="157"/>
                </a:cxn>
                <a:cxn ang="0">
                  <a:pos x="113" y="142"/>
                </a:cxn>
                <a:cxn ang="0">
                  <a:pos x="125" y="128"/>
                </a:cxn>
                <a:cxn ang="0">
                  <a:pos x="125" y="128"/>
                </a:cxn>
                <a:cxn ang="0">
                  <a:pos x="151" y="97"/>
                </a:cxn>
                <a:cxn ang="0">
                  <a:pos x="177" y="67"/>
                </a:cxn>
                <a:cxn ang="0">
                  <a:pos x="205" y="38"/>
                </a:cxn>
                <a:cxn ang="0">
                  <a:pos x="233" y="10"/>
                </a:cxn>
                <a:cxn ang="0">
                  <a:pos x="233" y="10"/>
                </a:cxn>
                <a:cxn ang="0">
                  <a:pos x="235" y="8"/>
                </a:cxn>
                <a:cxn ang="0">
                  <a:pos x="235" y="5"/>
                </a:cxn>
                <a:cxn ang="0">
                  <a:pos x="233" y="1"/>
                </a:cxn>
                <a:cxn ang="0">
                  <a:pos x="229" y="0"/>
                </a:cxn>
                <a:cxn ang="0">
                  <a:pos x="227" y="0"/>
                </a:cxn>
                <a:cxn ang="0">
                  <a:pos x="225" y="1"/>
                </a:cxn>
                <a:cxn ang="0">
                  <a:pos x="225" y="1"/>
                </a:cxn>
              </a:cxnLst>
              <a:rect l="0" t="0" r="r" b="b"/>
              <a:pathLst>
                <a:path w="235" h="234">
                  <a:moveTo>
                    <a:pt x="225" y="1"/>
                  </a:moveTo>
                  <a:lnTo>
                    <a:pt x="225" y="1"/>
                  </a:lnTo>
                  <a:lnTo>
                    <a:pt x="205" y="22"/>
                  </a:lnTo>
                  <a:lnTo>
                    <a:pt x="194" y="31"/>
                  </a:lnTo>
                  <a:lnTo>
                    <a:pt x="185" y="43"/>
                  </a:lnTo>
                  <a:lnTo>
                    <a:pt x="185" y="43"/>
                  </a:lnTo>
                  <a:lnTo>
                    <a:pt x="171" y="59"/>
                  </a:lnTo>
                  <a:lnTo>
                    <a:pt x="155" y="74"/>
                  </a:lnTo>
                  <a:lnTo>
                    <a:pt x="140" y="89"/>
                  </a:lnTo>
                  <a:lnTo>
                    <a:pt x="127" y="106"/>
                  </a:lnTo>
                  <a:lnTo>
                    <a:pt x="127" y="106"/>
                  </a:lnTo>
                  <a:lnTo>
                    <a:pt x="114" y="123"/>
                  </a:lnTo>
                  <a:lnTo>
                    <a:pt x="100" y="139"/>
                  </a:lnTo>
                  <a:lnTo>
                    <a:pt x="86" y="154"/>
                  </a:lnTo>
                  <a:lnTo>
                    <a:pt x="70" y="170"/>
                  </a:lnTo>
                  <a:lnTo>
                    <a:pt x="70" y="170"/>
                  </a:lnTo>
                  <a:lnTo>
                    <a:pt x="53" y="184"/>
                  </a:lnTo>
                  <a:lnTo>
                    <a:pt x="36" y="197"/>
                  </a:lnTo>
                  <a:lnTo>
                    <a:pt x="19" y="210"/>
                  </a:lnTo>
                  <a:lnTo>
                    <a:pt x="3" y="225"/>
                  </a:lnTo>
                  <a:lnTo>
                    <a:pt x="3" y="225"/>
                  </a:lnTo>
                  <a:lnTo>
                    <a:pt x="0" y="226"/>
                  </a:lnTo>
                  <a:lnTo>
                    <a:pt x="0" y="229"/>
                  </a:lnTo>
                  <a:lnTo>
                    <a:pt x="3" y="233"/>
                  </a:lnTo>
                  <a:lnTo>
                    <a:pt x="6" y="234"/>
                  </a:lnTo>
                  <a:lnTo>
                    <a:pt x="8" y="234"/>
                  </a:lnTo>
                  <a:lnTo>
                    <a:pt x="11" y="233"/>
                  </a:lnTo>
                  <a:lnTo>
                    <a:pt x="11" y="233"/>
                  </a:lnTo>
                  <a:lnTo>
                    <a:pt x="25" y="220"/>
                  </a:lnTo>
                  <a:lnTo>
                    <a:pt x="41" y="208"/>
                  </a:lnTo>
                  <a:lnTo>
                    <a:pt x="55" y="197"/>
                  </a:lnTo>
                  <a:lnTo>
                    <a:pt x="71" y="184"/>
                  </a:lnTo>
                  <a:lnTo>
                    <a:pt x="71" y="184"/>
                  </a:lnTo>
                  <a:lnTo>
                    <a:pt x="99" y="157"/>
                  </a:lnTo>
                  <a:lnTo>
                    <a:pt x="113" y="142"/>
                  </a:lnTo>
                  <a:lnTo>
                    <a:pt x="125" y="128"/>
                  </a:lnTo>
                  <a:lnTo>
                    <a:pt x="125" y="128"/>
                  </a:lnTo>
                  <a:lnTo>
                    <a:pt x="151" y="97"/>
                  </a:lnTo>
                  <a:lnTo>
                    <a:pt x="177" y="67"/>
                  </a:lnTo>
                  <a:lnTo>
                    <a:pt x="205" y="38"/>
                  </a:lnTo>
                  <a:lnTo>
                    <a:pt x="233" y="10"/>
                  </a:lnTo>
                  <a:lnTo>
                    <a:pt x="233" y="10"/>
                  </a:lnTo>
                  <a:lnTo>
                    <a:pt x="235" y="8"/>
                  </a:lnTo>
                  <a:lnTo>
                    <a:pt x="235" y="5"/>
                  </a:lnTo>
                  <a:lnTo>
                    <a:pt x="233" y="1"/>
                  </a:lnTo>
                  <a:lnTo>
                    <a:pt x="229" y="0"/>
                  </a:lnTo>
                  <a:lnTo>
                    <a:pt x="227" y="0"/>
                  </a:lnTo>
                  <a:lnTo>
                    <a:pt x="225" y="1"/>
                  </a:lnTo>
                  <a:lnTo>
                    <a:pt x="225"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 name="chenying0907 882"/>
            <p:cNvSpPr>
              <a:spLocks/>
            </p:cNvSpPr>
            <p:nvPr/>
          </p:nvSpPr>
          <p:spPr bwMode="auto">
            <a:xfrm>
              <a:off x="3629026" y="3171826"/>
              <a:ext cx="68263" cy="60325"/>
            </a:xfrm>
            <a:custGeom>
              <a:avLst/>
              <a:gdLst/>
              <a:ahLst/>
              <a:cxnLst>
                <a:cxn ang="0">
                  <a:pos x="161" y="2"/>
                </a:cxn>
                <a:cxn ang="0">
                  <a:pos x="161" y="2"/>
                </a:cxn>
                <a:cxn ang="0">
                  <a:pos x="120" y="36"/>
                </a:cxn>
                <a:cxn ang="0">
                  <a:pos x="80" y="71"/>
                </a:cxn>
                <a:cxn ang="0">
                  <a:pos x="40" y="108"/>
                </a:cxn>
                <a:cxn ang="0">
                  <a:pos x="1" y="144"/>
                </a:cxn>
                <a:cxn ang="0">
                  <a:pos x="1" y="144"/>
                </a:cxn>
                <a:cxn ang="0">
                  <a:pos x="0" y="147"/>
                </a:cxn>
                <a:cxn ang="0">
                  <a:pos x="0" y="148"/>
                </a:cxn>
                <a:cxn ang="0">
                  <a:pos x="1" y="152"/>
                </a:cxn>
                <a:cxn ang="0">
                  <a:pos x="5" y="155"/>
                </a:cxn>
                <a:cxn ang="0">
                  <a:pos x="8" y="153"/>
                </a:cxn>
                <a:cxn ang="0">
                  <a:pos x="9" y="152"/>
                </a:cxn>
                <a:cxn ang="0">
                  <a:pos x="9" y="152"/>
                </a:cxn>
                <a:cxn ang="0">
                  <a:pos x="48" y="116"/>
                </a:cxn>
                <a:cxn ang="0">
                  <a:pos x="87" y="79"/>
                </a:cxn>
                <a:cxn ang="0">
                  <a:pos x="128" y="44"/>
                </a:cxn>
                <a:cxn ang="0">
                  <a:pos x="170" y="10"/>
                </a:cxn>
                <a:cxn ang="0">
                  <a:pos x="170" y="10"/>
                </a:cxn>
                <a:cxn ang="0">
                  <a:pos x="171" y="8"/>
                </a:cxn>
                <a:cxn ang="0">
                  <a:pos x="171" y="6"/>
                </a:cxn>
                <a:cxn ang="0">
                  <a:pos x="171" y="4"/>
                </a:cxn>
                <a:cxn ang="0">
                  <a:pos x="170" y="3"/>
                </a:cxn>
                <a:cxn ang="0">
                  <a:pos x="166" y="0"/>
                </a:cxn>
                <a:cxn ang="0">
                  <a:pos x="163" y="0"/>
                </a:cxn>
                <a:cxn ang="0">
                  <a:pos x="161" y="2"/>
                </a:cxn>
                <a:cxn ang="0">
                  <a:pos x="161" y="2"/>
                </a:cxn>
              </a:cxnLst>
              <a:rect l="0" t="0" r="r" b="b"/>
              <a:pathLst>
                <a:path w="171" h="155">
                  <a:moveTo>
                    <a:pt x="161" y="2"/>
                  </a:moveTo>
                  <a:lnTo>
                    <a:pt x="161" y="2"/>
                  </a:lnTo>
                  <a:lnTo>
                    <a:pt x="120" y="36"/>
                  </a:lnTo>
                  <a:lnTo>
                    <a:pt x="80" y="71"/>
                  </a:lnTo>
                  <a:lnTo>
                    <a:pt x="40" y="108"/>
                  </a:lnTo>
                  <a:lnTo>
                    <a:pt x="1" y="144"/>
                  </a:lnTo>
                  <a:lnTo>
                    <a:pt x="1" y="144"/>
                  </a:lnTo>
                  <a:lnTo>
                    <a:pt x="0" y="147"/>
                  </a:lnTo>
                  <a:lnTo>
                    <a:pt x="0" y="148"/>
                  </a:lnTo>
                  <a:lnTo>
                    <a:pt x="1" y="152"/>
                  </a:lnTo>
                  <a:lnTo>
                    <a:pt x="5" y="155"/>
                  </a:lnTo>
                  <a:lnTo>
                    <a:pt x="8" y="153"/>
                  </a:lnTo>
                  <a:lnTo>
                    <a:pt x="9" y="152"/>
                  </a:lnTo>
                  <a:lnTo>
                    <a:pt x="9" y="152"/>
                  </a:lnTo>
                  <a:lnTo>
                    <a:pt x="48" y="116"/>
                  </a:lnTo>
                  <a:lnTo>
                    <a:pt x="87" y="79"/>
                  </a:lnTo>
                  <a:lnTo>
                    <a:pt x="128" y="44"/>
                  </a:lnTo>
                  <a:lnTo>
                    <a:pt x="170" y="10"/>
                  </a:lnTo>
                  <a:lnTo>
                    <a:pt x="170" y="10"/>
                  </a:lnTo>
                  <a:lnTo>
                    <a:pt x="171" y="8"/>
                  </a:lnTo>
                  <a:lnTo>
                    <a:pt x="171" y="6"/>
                  </a:lnTo>
                  <a:lnTo>
                    <a:pt x="171" y="4"/>
                  </a:lnTo>
                  <a:lnTo>
                    <a:pt x="170" y="3"/>
                  </a:lnTo>
                  <a:lnTo>
                    <a:pt x="166" y="0"/>
                  </a:lnTo>
                  <a:lnTo>
                    <a:pt x="163" y="0"/>
                  </a:lnTo>
                  <a:lnTo>
                    <a:pt x="161" y="2"/>
                  </a:lnTo>
                  <a:lnTo>
                    <a:pt x="161"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 name="chenying0907 883"/>
            <p:cNvSpPr>
              <a:spLocks/>
            </p:cNvSpPr>
            <p:nvPr/>
          </p:nvSpPr>
          <p:spPr bwMode="auto">
            <a:xfrm>
              <a:off x="3644901" y="3186113"/>
              <a:ext cx="73025" cy="68263"/>
            </a:xfrm>
            <a:custGeom>
              <a:avLst/>
              <a:gdLst/>
              <a:ahLst/>
              <a:cxnLst>
                <a:cxn ang="0">
                  <a:pos x="174" y="2"/>
                </a:cxn>
                <a:cxn ang="0">
                  <a:pos x="174" y="2"/>
                </a:cxn>
                <a:cxn ang="0">
                  <a:pos x="157" y="22"/>
                </a:cxn>
                <a:cxn ang="0">
                  <a:pos x="149" y="31"/>
                </a:cxn>
                <a:cxn ang="0">
                  <a:pos x="140" y="40"/>
                </a:cxn>
                <a:cxn ang="0">
                  <a:pos x="140" y="40"/>
                </a:cxn>
                <a:cxn ang="0">
                  <a:pos x="128" y="49"/>
                </a:cxn>
                <a:cxn ang="0">
                  <a:pos x="115" y="59"/>
                </a:cxn>
                <a:cxn ang="0">
                  <a:pos x="103" y="68"/>
                </a:cxn>
                <a:cxn ang="0">
                  <a:pos x="92" y="78"/>
                </a:cxn>
                <a:cxn ang="0">
                  <a:pos x="92" y="78"/>
                </a:cxn>
                <a:cxn ang="0">
                  <a:pos x="68" y="98"/>
                </a:cxn>
                <a:cxn ang="0">
                  <a:pos x="45" y="119"/>
                </a:cxn>
                <a:cxn ang="0">
                  <a:pos x="31" y="129"/>
                </a:cxn>
                <a:cxn ang="0">
                  <a:pos x="21" y="140"/>
                </a:cxn>
                <a:cxn ang="0">
                  <a:pos x="11" y="151"/>
                </a:cxn>
                <a:cxn ang="0">
                  <a:pos x="1" y="163"/>
                </a:cxn>
                <a:cxn ang="0">
                  <a:pos x="1" y="163"/>
                </a:cxn>
                <a:cxn ang="0">
                  <a:pos x="0" y="166"/>
                </a:cxn>
                <a:cxn ang="0">
                  <a:pos x="0" y="167"/>
                </a:cxn>
                <a:cxn ang="0">
                  <a:pos x="3" y="171"/>
                </a:cxn>
                <a:cxn ang="0">
                  <a:pos x="8" y="171"/>
                </a:cxn>
                <a:cxn ang="0">
                  <a:pos x="9" y="171"/>
                </a:cxn>
                <a:cxn ang="0">
                  <a:pos x="12" y="168"/>
                </a:cxn>
                <a:cxn ang="0">
                  <a:pos x="12" y="168"/>
                </a:cxn>
                <a:cxn ang="0">
                  <a:pos x="18" y="159"/>
                </a:cxn>
                <a:cxn ang="0">
                  <a:pos x="28" y="150"/>
                </a:cxn>
                <a:cxn ang="0">
                  <a:pos x="47" y="134"/>
                </a:cxn>
                <a:cxn ang="0">
                  <a:pos x="47" y="134"/>
                </a:cxn>
                <a:cxn ang="0">
                  <a:pos x="73" y="110"/>
                </a:cxn>
                <a:cxn ang="0">
                  <a:pos x="99" y="86"/>
                </a:cxn>
                <a:cxn ang="0">
                  <a:pos x="99" y="86"/>
                </a:cxn>
                <a:cxn ang="0">
                  <a:pos x="111" y="76"/>
                </a:cxn>
                <a:cxn ang="0">
                  <a:pos x="124" y="66"/>
                </a:cxn>
                <a:cxn ang="0">
                  <a:pos x="148" y="48"/>
                </a:cxn>
                <a:cxn ang="0">
                  <a:pos x="148" y="48"/>
                </a:cxn>
                <a:cxn ang="0">
                  <a:pos x="157" y="39"/>
                </a:cxn>
                <a:cxn ang="0">
                  <a:pos x="166" y="30"/>
                </a:cxn>
                <a:cxn ang="0">
                  <a:pos x="182" y="10"/>
                </a:cxn>
                <a:cxn ang="0">
                  <a:pos x="182" y="10"/>
                </a:cxn>
                <a:cxn ang="0">
                  <a:pos x="183" y="8"/>
                </a:cxn>
                <a:cxn ang="0">
                  <a:pos x="183" y="6"/>
                </a:cxn>
                <a:cxn ang="0">
                  <a:pos x="181" y="2"/>
                </a:cxn>
                <a:cxn ang="0">
                  <a:pos x="179" y="1"/>
                </a:cxn>
                <a:cxn ang="0">
                  <a:pos x="178" y="0"/>
                </a:cxn>
                <a:cxn ang="0">
                  <a:pos x="175" y="1"/>
                </a:cxn>
                <a:cxn ang="0">
                  <a:pos x="174" y="2"/>
                </a:cxn>
                <a:cxn ang="0">
                  <a:pos x="174" y="2"/>
                </a:cxn>
              </a:cxnLst>
              <a:rect l="0" t="0" r="r" b="b"/>
              <a:pathLst>
                <a:path w="183" h="171">
                  <a:moveTo>
                    <a:pt x="174" y="2"/>
                  </a:moveTo>
                  <a:lnTo>
                    <a:pt x="174" y="2"/>
                  </a:lnTo>
                  <a:lnTo>
                    <a:pt x="157" y="22"/>
                  </a:lnTo>
                  <a:lnTo>
                    <a:pt x="149" y="31"/>
                  </a:lnTo>
                  <a:lnTo>
                    <a:pt x="140" y="40"/>
                  </a:lnTo>
                  <a:lnTo>
                    <a:pt x="140" y="40"/>
                  </a:lnTo>
                  <a:lnTo>
                    <a:pt x="128" y="49"/>
                  </a:lnTo>
                  <a:lnTo>
                    <a:pt x="115" y="59"/>
                  </a:lnTo>
                  <a:lnTo>
                    <a:pt x="103" y="68"/>
                  </a:lnTo>
                  <a:lnTo>
                    <a:pt x="92" y="78"/>
                  </a:lnTo>
                  <a:lnTo>
                    <a:pt x="92" y="78"/>
                  </a:lnTo>
                  <a:lnTo>
                    <a:pt x="68" y="98"/>
                  </a:lnTo>
                  <a:lnTo>
                    <a:pt x="45" y="119"/>
                  </a:lnTo>
                  <a:lnTo>
                    <a:pt x="31" y="129"/>
                  </a:lnTo>
                  <a:lnTo>
                    <a:pt x="21" y="140"/>
                  </a:lnTo>
                  <a:lnTo>
                    <a:pt x="11" y="151"/>
                  </a:lnTo>
                  <a:lnTo>
                    <a:pt x="1" y="163"/>
                  </a:lnTo>
                  <a:lnTo>
                    <a:pt x="1" y="163"/>
                  </a:lnTo>
                  <a:lnTo>
                    <a:pt x="0" y="166"/>
                  </a:lnTo>
                  <a:lnTo>
                    <a:pt x="0" y="167"/>
                  </a:lnTo>
                  <a:lnTo>
                    <a:pt x="3" y="171"/>
                  </a:lnTo>
                  <a:lnTo>
                    <a:pt x="8" y="171"/>
                  </a:lnTo>
                  <a:lnTo>
                    <a:pt x="9" y="171"/>
                  </a:lnTo>
                  <a:lnTo>
                    <a:pt x="12" y="168"/>
                  </a:lnTo>
                  <a:lnTo>
                    <a:pt x="12" y="168"/>
                  </a:lnTo>
                  <a:lnTo>
                    <a:pt x="18" y="159"/>
                  </a:lnTo>
                  <a:lnTo>
                    <a:pt x="28" y="150"/>
                  </a:lnTo>
                  <a:lnTo>
                    <a:pt x="47" y="134"/>
                  </a:lnTo>
                  <a:lnTo>
                    <a:pt x="47" y="134"/>
                  </a:lnTo>
                  <a:lnTo>
                    <a:pt x="73" y="110"/>
                  </a:lnTo>
                  <a:lnTo>
                    <a:pt x="99" y="86"/>
                  </a:lnTo>
                  <a:lnTo>
                    <a:pt x="99" y="86"/>
                  </a:lnTo>
                  <a:lnTo>
                    <a:pt x="111" y="76"/>
                  </a:lnTo>
                  <a:lnTo>
                    <a:pt x="124" y="66"/>
                  </a:lnTo>
                  <a:lnTo>
                    <a:pt x="148" y="48"/>
                  </a:lnTo>
                  <a:lnTo>
                    <a:pt x="148" y="48"/>
                  </a:lnTo>
                  <a:lnTo>
                    <a:pt x="157" y="39"/>
                  </a:lnTo>
                  <a:lnTo>
                    <a:pt x="166" y="30"/>
                  </a:lnTo>
                  <a:lnTo>
                    <a:pt x="182" y="10"/>
                  </a:lnTo>
                  <a:lnTo>
                    <a:pt x="182" y="10"/>
                  </a:lnTo>
                  <a:lnTo>
                    <a:pt x="183" y="8"/>
                  </a:lnTo>
                  <a:lnTo>
                    <a:pt x="183" y="6"/>
                  </a:lnTo>
                  <a:lnTo>
                    <a:pt x="181" y="2"/>
                  </a:lnTo>
                  <a:lnTo>
                    <a:pt x="179" y="1"/>
                  </a:lnTo>
                  <a:lnTo>
                    <a:pt x="178" y="0"/>
                  </a:lnTo>
                  <a:lnTo>
                    <a:pt x="175" y="1"/>
                  </a:lnTo>
                  <a:lnTo>
                    <a:pt x="174" y="2"/>
                  </a:lnTo>
                  <a:lnTo>
                    <a:pt x="174"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 name="chenying0907 884"/>
            <p:cNvSpPr>
              <a:spLocks/>
            </p:cNvSpPr>
            <p:nvPr/>
          </p:nvSpPr>
          <p:spPr bwMode="auto">
            <a:xfrm>
              <a:off x="3673476" y="3219451"/>
              <a:ext cx="49213" cy="42863"/>
            </a:xfrm>
            <a:custGeom>
              <a:avLst/>
              <a:gdLst/>
              <a:ahLst/>
              <a:cxnLst>
                <a:cxn ang="0">
                  <a:pos x="116" y="1"/>
                </a:cxn>
                <a:cxn ang="0">
                  <a:pos x="116" y="1"/>
                </a:cxn>
                <a:cxn ang="0">
                  <a:pos x="110" y="5"/>
                </a:cxn>
                <a:cxn ang="0">
                  <a:pos x="102" y="8"/>
                </a:cxn>
                <a:cxn ang="0">
                  <a:pos x="96" y="10"/>
                </a:cxn>
                <a:cxn ang="0">
                  <a:pos x="91" y="15"/>
                </a:cxn>
                <a:cxn ang="0">
                  <a:pos x="91" y="15"/>
                </a:cxn>
                <a:cxn ang="0">
                  <a:pos x="76" y="30"/>
                </a:cxn>
                <a:cxn ang="0">
                  <a:pos x="61" y="43"/>
                </a:cxn>
                <a:cxn ang="0">
                  <a:pos x="61" y="43"/>
                </a:cxn>
                <a:cxn ang="0">
                  <a:pos x="45" y="55"/>
                </a:cxn>
                <a:cxn ang="0">
                  <a:pos x="29" y="68"/>
                </a:cxn>
                <a:cxn ang="0">
                  <a:pos x="15" y="82"/>
                </a:cxn>
                <a:cxn ang="0">
                  <a:pos x="2" y="98"/>
                </a:cxn>
                <a:cxn ang="0">
                  <a:pos x="2" y="98"/>
                </a:cxn>
                <a:cxn ang="0">
                  <a:pos x="0" y="100"/>
                </a:cxn>
                <a:cxn ang="0">
                  <a:pos x="0" y="102"/>
                </a:cxn>
                <a:cxn ang="0">
                  <a:pos x="3" y="106"/>
                </a:cxn>
                <a:cxn ang="0">
                  <a:pos x="4" y="107"/>
                </a:cxn>
                <a:cxn ang="0">
                  <a:pos x="6" y="108"/>
                </a:cxn>
                <a:cxn ang="0">
                  <a:pos x="8" y="107"/>
                </a:cxn>
                <a:cxn ang="0">
                  <a:pos x="10" y="106"/>
                </a:cxn>
                <a:cxn ang="0">
                  <a:pos x="10" y="106"/>
                </a:cxn>
                <a:cxn ang="0">
                  <a:pos x="25" y="89"/>
                </a:cxn>
                <a:cxn ang="0">
                  <a:pos x="41" y="73"/>
                </a:cxn>
                <a:cxn ang="0">
                  <a:pos x="59" y="59"/>
                </a:cxn>
                <a:cxn ang="0">
                  <a:pos x="78" y="44"/>
                </a:cxn>
                <a:cxn ang="0">
                  <a:pos x="78" y="44"/>
                </a:cxn>
                <a:cxn ang="0">
                  <a:pos x="88" y="34"/>
                </a:cxn>
                <a:cxn ang="0">
                  <a:pos x="98" y="23"/>
                </a:cxn>
                <a:cxn ang="0">
                  <a:pos x="98" y="23"/>
                </a:cxn>
                <a:cxn ang="0">
                  <a:pos x="104" y="19"/>
                </a:cxn>
                <a:cxn ang="0">
                  <a:pos x="110" y="15"/>
                </a:cxn>
                <a:cxn ang="0">
                  <a:pos x="118" y="13"/>
                </a:cxn>
                <a:cxn ang="0">
                  <a:pos x="125" y="9"/>
                </a:cxn>
                <a:cxn ang="0">
                  <a:pos x="125" y="9"/>
                </a:cxn>
                <a:cxn ang="0">
                  <a:pos x="126" y="8"/>
                </a:cxn>
                <a:cxn ang="0">
                  <a:pos x="126" y="5"/>
                </a:cxn>
                <a:cxn ang="0">
                  <a:pos x="126" y="4"/>
                </a:cxn>
                <a:cxn ang="0">
                  <a:pos x="125" y="1"/>
                </a:cxn>
                <a:cxn ang="0">
                  <a:pos x="121" y="0"/>
                </a:cxn>
                <a:cxn ang="0">
                  <a:pos x="118" y="0"/>
                </a:cxn>
                <a:cxn ang="0">
                  <a:pos x="116" y="1"/>
                </a:cxn>
                <a:cxn ang="0">
                  <a:pos x="116" y="1"/>
                </a:cxn>
              </a:cxnLst>
              <a:rect l="0" t="0" r="r" b="b"/>
              <a:pathLst>
                <a:path w="126" h="108">
                  <a:moveTo>
                    <a:pt x="116" y="1"/>
                  </a:moveTo>
                  <a:lnTo>
                    <a:pt x="116" y="1"/>
                  </a:lnTo>
                  <a:lnTo>
                    <a:pt x="110" y="5"/>
                  </a:lnTo>
                  <a:lnTo>
                    <a:pt x="102" y="8"/>
                  </a:lnTo>
                  <a:lnTo>
                    <a:pt x="96" y="10"/>
                  </a:lnTo>
                  <a:lnTo>
                    <a:pt x="91" y="15"/>
                  </a:lnTo>
                  <a:lnTo>
                    <a:pt x="91" y="15"/>
                  </a:lnTo>
                  <a:lnTo>
                    <a:pt x="76" y="30"/>
                  </a:lnTo>
                  <a:lnTo>
                    <a:pt x="61" y="43"/>
                  </a:lnTo>
                  <a:lnTo>
                    <a:pt x="61" y="43"/>
                  </a:lnTo>
                  <a:lnTo>
                    <a:pt x="45" y="55"/>
                  </a:lnTo>
                  <a:lnTo>
                    <a:pt x="29" y="68"/>
                  </a:lnTo>
                  <a:lnTo>
                    <a:pt x="15" y="82"/>
                  </a:lnTo>
                  <a:lnTo>
                    <a:pt x="2" y="98"/>
                  </a:lnTo>
                  <a:lnTo>
                    <a:pt x="2" y="98"/>
                  </a:lnTo>
                  <a:lnTo>
                    <a:pt x="0" y="100"/>
                  </a:lnTo>
                  <a:lnTo>
                    <a:pt x="0" y="102"/>
                  </a:lnTo>
                  <a:lnTo>
                    <a:pt x="3" y="106"/>
                  </a:lnTo>
                  <a:lnTo>
                    <a:pt x="4" y="107"/>
                  </a:lnTo>
                  <a:lnTo>
                    <a:pt x="6" y="108"/>
                  </a:lnTo>
                  <a:lnTo>
                    <a:pt x="8" y="107"/>
                  </a:lnTo>
                  <a:lnTo>
                    <a:pt x="10" y="106"/>
                  </a:lnTo>
                  <a:lnTo>
                    <a:pt x="10" y="106"/>
                  </a:lnTo>
                  <a:lnTo>
                    <a:pt x="25" y="89"/>
                  </a:lnTo>
                  <a:lnTo>
                    <a:pt x="41" y="73"/>
                  </a:lnTo>
                  <a:lnTo>
                    <a:pt x="59" y="59"/>
                  </a:lnTo>
                  <a:lnTo>
                    <a:pt x="78" y="44"/>
                  </a:lnTo>
                  <a:lnTo>
                    <a:pt x="78" y="44"/>
                  </a:lnTo>
                  <a:lnTo>
                    <a:pt x="88" y="34"/>
                  </a:lnTo>
                  <a:lnTo>
                    <a:pt x="98" y="23"/>
                  </a:lnTo>
                  <a:lnTo>
                    <a:pt x="98" y="23"/>
                  </a:lnTo>
                  <a:lnTo>
                    <a:pt x="104" y="19"/>
                  </a:lnTo>
                  <a:lnTo>
                    <a:pt x="110" y="15"/>
                  </a:lnTo>
                  <a:lnTo>
                    <a:pt x="118" y="13"/>
                  </a:lnTo>
                  <a:lnTo>
                    <a:pt x="125" y="9"/>
                  </a:lnTo>
                  <a:lnTo>
                    <a:pt x="125" y="9"/>
                  </a:lnTo>
                  <a:lnTo>
                    <a:pt x="126" y="8"/>
                  </a:lnTo>
                  <a:lnTo>
                    <a:pt x="126" y="5"/>
                  </a:lnTo>
                  <a:lnTo>
                    <a:pt x="126" y="4"/>
                  </a:lnTo>
                  <a:lnTo>
                    <a:pt x="125" y="1"/>
                  </a:lnTo>
                  <a:lnTo>
                    <a:pt x="121" y="0"/>
                  </a:lnTo>
                  <a:lnTo>
                    <a:pt x="118" y="0"/>
                  </a:lnTo>
                  <a:lnTo>
                    <a:pt x="116" y="1"/>
                  </a:lnTo>
                  <a:lnTo>
                    <a:pt x="116"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 name="chenying0907 885"/>
            <p:cNvSpPr>
              <a:spLocks/>
            </p:cNvSpPr>
            <p:nvPr/>
          </p:nvSpPr>
          <p:spPr bwMode="auto">
            <a:xfrm>
              <a:off x="3289301" y="3514726"/>
              <a:ext cx="87313" cy="93663"/>
            </a:xfrm>
            <a:custGeom>
              <a:avLst/>
              <a:gdLst/>
              <a:ahLst/>
              <a:cxnLst>
                <a:cxn ang="0">
                  <a:pos x="212" y="0"/>
                </a:cxn>
                <a:cxn ang="0">
                  <a:pos x="212" y="0"/>
                </a:cxn>
                <a:cxn ang="0">
                  <a:pos x="204" y="1"/>
                </a:cxn>
                <a:cxn ang="0">
                  <a:pos x="196" y="3"/>
                </a:cxn>
                <a:cxn ang="0">
                  <a:pos x="190" y="6"/>
                </a:cxn>
                <a:cxn ang="0">
                  <a:pos x="184" y="10"/>
                </a:cxn>
                <a:cxn ang="0">
                  <a:pos x="173" y="19"/>
                </a:cxn>
                <a:cxn ang="0">
                  <a:pos x="162" y="30"/>
                </a:cxn>
                <a:cxn ang="0">
                  <a:pos x="162" y="30"/>
                </a:cxn>
                <a:cxn ang="0">
                  <a:pos x="145" y="47"/>
                </a:cxn>
                <a:cxn ang="0">
                  <a:pos x="127" y="62"/>
                </a:cxn>
                <a:cxn ang="0">
                  <a:pos x="110" y="79"/>
                </a:cxn>
                <a:cxn ang="0">
                  <a:pos x="93" y="96"/>
                </a:cxn>
                <a:cxn ang="0">
                  <a:pos x="93" y="96"/>
                </a:cxn>
                <a:cxn ang="0">
                  <a:pos x="65" y="129"/>
                </a:cxn>
                <a:cxn ang="0">
                  <a:pos x="39" y="163"/>
                </a:cxn>
                <a:cxn ang="0">
                  <a:pos x="39" y="163"/>
                </a:cxn>
                <a:cxn ang="0">
                  <a:pos x="17" y="194"/>
                </a:cxn>
                <a:cxn ang="0">
                  <a:pos x="8" y="210"/>
                </a:cxn>
                <a:cxn ang="0">
                  <a:pos x="0" y="227"/>
                </a:cxn>
                <a:cxn ang="0">
                  <a:pos x="0" y="227"/>
                </a:cxn>
                <a:cxn ang="0">
                  <a:pos x="0" y="230"/>
                </a:cxn>
                <a:cxn ang="0">
                  <a:pos x="1" y="231"/>
                </a:cxn>
                <a:cxn ang="0">
                  <a:pos x="3" y="232"/>
                </a:cxn>
                <a:cxn ang="0">
                  <a:pos x="4" y="234"/>
                </a:cxn>
                <a:cxn ang="0">
                  <a:pos x="8" y="234"/>
                </a:cxn>
                <a:cxn ang="0">
                  <a:pos x="10" y="232"/>
                </a:cxn>
                <a:cxn ang="0">
                  <a:pos x="12" y="230"/>
                </a:cxn>
                <a:cxn ang="0">
                  <a:pos x="12" y="230"/>
                </a:cxn>
                <a:cxn ang="0">
                  <a:pos x="18" y="214"/>
                </a:cxn>
                <a:cxn ang="0">
                  <a:pos x="27" y="198"/>
                </a:cxn>
                <a:cxn ang="0">
                  <a:pos x="38" y="183"/>
                </a:cxn>
                <a:cxn ang="0">
                  <a:pos x="48" y="168"/>
                </a:cxn>
                <a:cxn ang="0">
                  <a:pos x="72" y="139"/>
                </a:cxn>
                <a:cxn ang="0">
                  <a:pos x="96" y="111"/>
                </a:cxn>
                <a:cxn ang="0">
                  <a:pos x="96" y="111"/>
                </a:cxn>
                <a:cxn ang="0">
                  <a:pos x="106" y="99"/>
                </a:cxn>
                <a:cxn ang="0">
                  <a:pos x="118" y="86"/>
                </a:cxn>
                <a:cxn ang="0">
                  <a:pos x="143" y="64"/>
                </a:cxn>
                <a:cxn ang="0">
                  <a:pos x="143" y="64"/>
                </a:cxn>
                <a:cxn ang="0">
                  <a:pos x="157" y="48"/>
                </a:cxn>
                <a:cxn ang="0">
                  <a:pos x="174" y="32"/>
                </a:cxn>
                <a:cxn ang="0">
                  <a:pos x="183" y="24"/>
                </a:cxn>
                <a:cxn ang="0">
                  <a:pos x="192" y="18"/>
                </a:cxn>
                <a:cxn ang="0">
                  <a:pos x="201" y="14"/>
                </a:cxn>
                <a:cxn ang="0">
                  <a:pos x="212" y="11"/>
                </a:cxn>
                <a:cxn ang="0">
                  <a:pos x="212" y="11"/>
                </a:cxn>
                <a:cxn ang="0">
                  <a:pos x="213" y="10"/>
                </a:cxn>
                <a:cxn ang="0">
                  <a:pos x="216" y="9"/>
                </a:cxn>
                <a:cxn ang="0">
                  <a:pos x="217" y="5"/>
                </a:cxn>
                <a:cxn ang="0">
                  <a:pos x="217" y="3"/>
                </a:cxn>
                <a:cxn ang="0">
                  <a:pos x="216" y="1"/>
                </a:cxn>
                <a:cxn ang="0">
                  <a:pos x="213" y="0"/>
                </a:cxn>
                <a:cxn ang="0">
                  <a:pos x="212" y="0"/>
                </a:cxn>
                <a:cxn ang="0">
                  <a:pos x="212" y="0"/>
                </a:cxn>
              </a:cxnLst>
              <a:rect l="0" t="0" r="r" b="b"/>
              <a:pathLst>
                <a:path w="217" h="234">
                  <a:moveTo>
                    <a:pt x="212" y="0"/>
                  </a:moveTo>
                  <a:lnTo>
                    <a:pt x="212" y="0"/>
                  </a:lnTo>
                  <a:lnTo>
                    <a:pt x="204" y="1"/>
                  </a:lnTo>
                  <a:lnTo>
                    <a:pt x="196" y="3"/>
                  </a:lnTo>
                  <a:lnTo>
                    <a:pt x="190" y="6"/>
                  </a:lnTo>
                  <a:lnTo>
                    <a:pt x="184" y="10"/>
                  </a:lnTo>
                  <a:lnTo>
                    <a:pt x="173" y="19"/>
                  </a:lnTo>
                  <a:lnTo>
                    <a:pt x="162" y="30"/>
                  </a:lnTo>
                  <a:lnTo>
                    <a:pt x="162" y="30"/>
                  </a:lnTo>
                  <a:lnTo>
                    <a:pt x="145" y="47"/>
                  </a:lnTo>
                  <a:lnTo>
                    <a:pt x="127" y="62"/>
                  </a:lnTo>
                  <a:lnTo>
                    <a:pt x="110" y="79"/>
                  </a:lnTo>
                  <a:lnTo>
                    <a:pt x="93" y="96"/>
                  </a:lnTo>
                  <a:lnTo>
                    <a:pt x="93" y="96"/>
                  </a:lnTo>
                  <a:lnTo>
                    <a:pt x="65" y="129"/>
                  </a:lnTo>
                  <a:lnTo>
                    <a:pt x="39" y="163"/>
                  </a:lnTo>
                  <a:lnTo>
                    <a:pt x="39" y="163"/>
                  </a:lnTo>
                  <a:lnTo>
                    <a:pt x="17" y="194"/>
                  </a:lnTo>
                  <a:lnTo>
                    <a:pt x="8" y="210"/>
                  </a:lnTo>
                  <a:lnTo>
                    <a:pt x="0" y="227"/>
                  </a:lnTo>
                  <a:lnTo>
                    <a:pt x="0" y="227"/>
                  </a:lnTo>
                  <a:lnTo>
                    <a:pt x="0" y="230"/>
                  </a:lnTo>
                  <a:lnTo>
                    <a:pt x="1" y="231"/>
                  </a:lnTo>
                  <a:lnTo>
                    <a:pt x="3" y="232"/>
                  </a:lnTo>
                  <a:lnTo>
                    <a:pt x="4" y="234"/>
                  </a:lnTo>
                  <a:lnTo>
                    <a:pt x="8" y="234"/>
                  </a:lnTo>
                  <a:lnTo>
                    <a:pt x="10" y="232"/>
                  </a:lnTo>
                  <a:lnTo>
                    <a:pt x="12" y="230"/>
                  </a:lnTo>
                  <a:lnTo>
                    <a:pt x="12" y="230"/>
                  </a:lnTo>
                  <a:lnTo>
                    <a:pt x="18" y="214"/>
                  </a:lnTo>
                  <a:lnTo>
                    <a:pt x="27" y="198"/>
                  </a:lnTo>
                  <a:lnTo>
                    <a:pt x="38" y="183"/>
                  </a:lnTo>
                  <a:lnTo>
                    <a:pt x="48" y="168"/>
                  </a:lnTo>
                  <a:lnTo>
                    <a:pt x="72" y="139"/>
                  </a:lnTo>
                  <a:lnTo>
                    <a:pt x="96" y="111"/>
                  </a:lnTo>
                  <a:lnTo>
                    <a:pt x="96" y="111"/>
                  </a:lnTo>
                  <a:lnTo>
                    <a:pt x="106" y="99"/>
                  </a:lnTo>
                  <a:lnTo>
                    <a:pt x="118" y="86"/>
                  </a:lnTo>
                  <a:lnTo>
                    <a:pt x="143" y="64"/>
                  </a:lnTo>
                  <a:lnTo>
                    <a:pt x="143" y="64"/>
                  </a:lnTo>
                  <a:lnTo>
                    <a:pt x="157" y="48"/>
                  </a:lnTo>
                  <a:lnTo>
                    <a:pt x="174" y="32"/>
                  </a:lnTo>
                  <a:lnTo>
                    <a:pt x="183" y="24"/>
                  </a:lnTo>
                  <a:lnTo>
                    <a:pt x="192" y="18"/>
                  </a:lnTo>
                  <a:lnTo>
                    <a:pt x="201" y="14"/>
                  </a:lnTo>
                  <a:lnTo>
                    <a:pt x="212" y="11"/>
                  </a:lnTo>
                  <a:lnTo>
                    <a:pt x="212" y="11"/>
                  </a:lnTo>
                  <a:lnTo>
                    <a:pt x="213" y="10"/>
                  </a:lnTo>
                  <a:lnTo>
                    <a:pt x="216" y="9"/>
                  </a:lnTo>
                  <a:lnTo>
                    <a:pt x="217" y="5"/>
                  </a:lnTo>
                  <a:lnTo>
                    <a:pt x="217" y="3"/>
                  </a:lnTo>
                  <a:lnTo>
                    <a:pt x="216" y="1"/>
                  </a:lnTo>
                  <a:lnTo>
                    <a:pt x="213" y="0"/>
                  </a:lnTo>
                  <a:lnTo>
                    <a:pt x="212" y="0"/>
                  </a:lnTo>
                  <a:lnTo>
                    <a:pt x="212"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1" name="chenying0907 886"/>
            <p:cNvSpPr>
              <a:spLocks/>
            </p:cNvSpPr>
            <p:nvPr/>
          </p:nvSpPr>
          <p:spPr bwMode="auto">
            <a:xfrm>
              <a:off x="3252788" y="3548063"/>
              <a:ext cx="125413" cy="130175"/>
            </a:xfrm>
            <a:custGeom>
              <a:avLst/>
              <a:gdLst/>
              <a:ahLst/>
              <a:cxnLst>
                <a:cxn ang="0">
                  <a:pos x="305" y="1"/>
                </a:cxn>
                <a:cxn ang="0">
                  <a:pos x="305" y="1"/>
                </a:cxn>
                <a:cxn ang="0">
                  <a:pos x="296" y="6"/>
                </a:cxn>
                <a:cxn ang="0">
                  <a:pos x="287" y="13"/>
                </a:cxn>
                <a:cxn ang="0">
                  <a:pos x="278" y="18"/>
                </a:cxn>
                <a:cxn ang="0">
                  <a:pos x="270" y="24"/>
                </a:cxn>
                <a:cxn ang="0">
                  <a:pos x="270" y="24"/>
                </a:cxn>
                <a:cxn ang="0">
                  <a:pos x="249" y="45"/>
                </a:cxn>
                <a:cxn ang="0">
                  <a:pos x="227" y="65"/>
                </a:cxn>
                <a:cxn ang="0">
                  <a:pos x="227" y="65"/>
                </a:cxn>
                <a:cxn ang="0">
                  <a:pos x="181" y="107"/>
                </a:cxn>
                <a:cxn ang="0">
                  <a:pos x="159" y="129"/>
                </a:cxn>
                <a:cxn ang="0">
                  <a:pos x="138" y="151"/>
                </a:cxn>
                <a:cxn ang="0">
                  <a:pos x="138" y="151"/>
                </a:cxn>
                <a:cxn ang="0">
                  <a:pos x="95" y="200"/>
                </a:cxn>
                <a:cxn ang="0">
                  <a:pos x="50" y="247"/>
                </a:cxn>
                <a:cxn ang="0">
                  <a:pos x="50" y="247"/>
                </a:cxn>
                <a:cxn ang="0">
                  <a:pos x="36" y="264"/>
                </a:cxn>
                <a:cxn ang="0">
                  <a:pos x="21" y="282"/>
                </a:cxn>
                <a:cxn ang="0">
                  <a:pos x="10" y="302"/>
                </a:cxn>
                <a:cxn ang="0">
                  <a:pos x="4" y="312"/>
                </a:cxn>
                <a:cxn ang="0">
                  <a:pos x="0" y="323"/>
                </a:cxn>
                <a:cxn ang="0">
                  <a:pos x="0" y="323"/>
                </a:cxn>
                <a:cxn ang="0">
                  <a:pos x="0" y="325"/>
                </a:cxn>
                <a:cxn ang="0">
                  <a:pos x="2" y="327"/>
                </a:cxn>
                <a:cxn ang="0">
                  <a:pos x="4" y="329"/>
                </a:cxn>
                <a:cxn ang="0">
                  <a:pos x="10" y="329"/>
                </a:cxn>
                <a:cxn ang="0">
                  <a:pos x="11" y="328"/>
                </a:cxn>
                <a:cxn ang="0">
                  <a:pos x="12" y="325"/>
                </a:cxn>
                <a:cxn ang="0">
                  <a:pos x="12" y="325"/>
                </a:cxn>
                <a:cxn ang="0">
                  <a:pos x="17" y="313"/>
                </a:cxn>
                <a:cxn ang="0">
                  <a:pos x="23" y="302"/>
                </a:cxn>
                <a:cxn ang="0">
                  <a:pos x="31" y="290"/>
                </a:cxn>
                <a:cxn ang="0">
                  <a:pos x="38" y="279"/>
                </a:cxn>
                <a:cxn ang="0">
                  <a:pos x="55" y="259"/>
                </a:cxn>
                <a:cxn ang="0">
                  <a:pos x="74" y="239"/>
                </a:cxn>
                <a:cxn ang="0">
                  <a:pos x="74" y="239"/>
                </a:cxn>
                <a:cxn ang="0">
                  <a:pos x="113" y="196"/>
                </a:cxn>
                <a:cxn ang="0">
                  <a:pos x="154" y="151"/>
                </a:cxn>
                <a:cxn ang="0">
                  <a:pos x="154" y="151"/>
                </a:cxn>
                <a:cxn ang="0">
                  <a:pos x="172" y="130"/>
                </a:cxn>
                <a:cxn ang="0">
                  <a:pos x="193" y="111"/>
                </a:cxn>
                <a:cxn ang="0">
                  <a:pos x="235" y="73"/>
                </a:cxn>
                <a:cxn ang="0">
                  <a:pos x="235" y="73"/>
                </a:cxn>
                <a:cxn ang="0">
                  <a:pos x="271" y="39"/>
                </a:cxn>
                <a:cxn ang="0">
                  <a:pos x="271" y="39"/>
                </a:cxn>
                <a:cxn ang="0">
                  <a:pos x="280" y="31"/>
                </a:cxn>
                <a:cxn ang="0">
                  <a:pos x="292" y="23"/>
                </a:cxn>
                <a:cxn ang="0">
                  <a:pos x="303" y="17"/>
                </a:cxn>
                <a:cxn ang="0">
                  <a:pos x="313" y="9"/>
                </a:cxn>
                <a:cxn ang="0">
                  <a:pos x="313" y="9"/>
                </a:cxn>
                <a:cxn ang="0">
                  <a:pos x="314" y="6"/>
                </a:cxn>
                <a:cxn ang="0">
                  <a:pos x="316" y="5"/>
                </a:cxn>
                <a:cxn ang="0">
                  <a:pos x="314" y="2"/>
                </a:cxn>
                <a:cxn ang="0">
                  <a:pos x="313" y="1"/>
                </a:cxn>
                <a:cxn ang="0">
                  <a:pos x="309" y="0"/>
                </a:cxn>
                <a:cxn ang="0">
                  <a:pos x="308" y="0"/>
                </a:cxn>
                <a:cxn ang="0">
                  <a:pos x="305" y="1"/>
                </a:cxn>
                <a:cxn ang="0">
                  <a:pos x="305" y="1"/>
                </a:cxn>
              </a:cxnLst>
              <a:rect l="0" t="0" r="r" b="b"/>
              <a:pathLst>
                <a:path w="316" h="329">
                  <a:moveTo>
                    <a:pt x="305" y="1"/>
                  </a:moveTo>
                  <a:lnTo>
                    <a:pt x="305" y="1"/>
                  </a:lnTo>
                  <a:lnTo>
                    <a:pt x="296" y="6"/>
                  </a:lnTo>
                  <a:lnTo>
                    <a:pt x="287" y="13"/>
                  </a:lnTo>
                  <a:lnTo>
                    <a:pt x="278" y="18"/>
                  </a:lnTo>
                  <a:lnTo>
                    <a:pt x="270" y="24"/>
                  </a:lnTo>
                  <a:lnTo>
                    <a:pt x="270" y="24"/>
                  </a:lnTo>
                  <a:lnTo>
                    <a:pt x="249" y="45"/>
                  </a:lnTo>
                  <a:lnTo>
                    <a:pt x="227" y="65"/>
                  </a:lnTo>
                  <a:lnTo>
                    <a:pt x="227" y="65"/>
                  </a:lnTo>
                  <a:lnTo>
                    <a:pt x="181" y="107"/>
                  </a:lnTo>
                  <a:lnTo>
                    <a:pt x="159" y="129"/>
                  </a:lnTo>
                  <a:lnTo>
                    <a:pt x="138" y="151"/>
                  </a:lnTo>
                  <a:lnTo>
                    <a:pt x="138" y="151"/>
                  </a:lnTo>
                  <a:lnTo>
                    <a:pt x="95" y="200"/>
                  </a:lnTo>
                  <a:lnTo>
                    <a:pt x="50" y="247"/>
                  </a:lnTo>
                  <a:lnTo>
                    <a:pt x="50" y="247"/>
                  </a:lnTo>
                  <a:lnTo>
                    <a:pt x="36" y="264"/>
                  </a:lnTo>
                  <a:lnTo>
                    <a:pt x="21" y="282"/>
                  </a:lnTo>
                  <a:lnTo>
                    <a:pt x="10" y="302"/>
                  </a:lnTo>
                  <a:lnTo>
                    <a:pt x="4" y="312"/>
                  </a:lnTo>
                  <a:lnTo>
                    <a:pt x="0" y="323"/>
                  </a:lnTo>
                  <a:lnTo>
                    <a:pt x="0" y="323"/>
                  </a:lnTo>
                  <a:lnTo>
                    <a:pt x="0" y="325"/>
                  </a:lnTo>
                  <a:lnTo>
                    <a:pt x="2" y="327"/>
                  </a:lnTo>
                  <a:lnTo>
                    <a:pt x="4" y="329"/>
                  </a:lnTo>
                  <a:lnTo>
                    <a:pt x="10" y="329"/>
                  </a:lnTo>
                  <a:lnTo>
                    <a:pt x="11" y="328"/>
                  </a:lnTo>
                  <a:lnTo>
                    <a:pt x="12" y="325"/>
                  </a:lnTo>
                  <a:lnTo>
                    <a:pt x="12" y="325"/>
                  </a:lnTo>
                  <a:lnTo>
                    <a:pt x="17" y="313"/>
                  </a:lnTo>
                  <a:lnTo>
                    <a:pt x="23" y="302"/>
                  </a:lnTo>
                  <a:lnTo>
                    <a:pt x="31" y="290"/>
                  </a:lnTo>
                  <a:lnTo>
                    <a:pt x="38" y="279"/>
                  </a:lnTo>
                  <a:lnTo>
                    <a:pt x="55" y="259"/>
                  </a:lnTo>
                  <a:lnTo>
                    <a:pt x="74" y="239"/>
                  </a:lnTo>
                  <a:lnTo>
                    <a:pt x="74" y="239"/>
                  </a:lnTo>
                  <a:lnTo>
                    <a:pt x="113" y="196"/>
                  </a:lnTo>
                  <a:lnTo>
                    <a:pt x="154" y="151"/>
                  </a:lnTo>
                  <a:lnTo>
                    <a:pt x="154" y="151"/>
                  </a:lnTo>
                  <a:lnTo>
                    <a:pt x="172" y="130"/>
                  </a:lnTo>
                  <a:lnTo>
                    <a:pt x="193" y="111"/>
                  </a:lnTo>
                  <a:lnTo>
                    <a:pt x="235" y="73"/>
                  </a:lnTo>
                  <a:lnTo>
                    <a:pt x="235" y="73"/>
                  </a:lnTo>
                  <a:lnTo>
                    <a:pt x="271" y="39"/>
                  </a:lnTo>
                  <a:lnTo>
                    <a:pt x="271" y="39"/>
                  </a:lnTo>
                  <a:lnTo>
                    <a:pt x="280" y="31"/>
                  </a:lnTo>
                  <a:lnTo>
                    <a:pt x="292" y="23"/>
                  </a:lnTo>
                  <a:lnTo>
                    <a:pt x="303" y="17"/>
                  </a:lnTo>
                  <a:lnTo>
                    <a:pt x="313" y="9"/>
                  </a:lnTo>
                  <a:lnTo>
                    <a:pt x="313" y="9"/>
                  </a:lnTo>
                  <a:lnTo>
                    <a:pt x="314" y="6"/>
                  </a:lnTo>
                  <a:lnTo>
                    <a:pt x="316" y="5"/>
                  </a:lnTo>
                  <a:lnTo>
                    <a:pt x="314" y="2"/>
                  </a:lnTo>
                  <a:lnTo>
                    <a:pt x="313" y="1"/>
                  </a:lnTo>
                  <a:lnTo>
                    <a:pt x="309" y="0"/>
                  </a:lnTo>
                  <a:lnTo>
                    <a:pt x="308" y="0"/>
                  </a:lnTo>
                  <a:lnTo>
                    <a:pt x="305" y="1"/>
                  </a:lnTo>
                  <a:lnTo>
                    <a:pt x="305"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2" name="chenying0907 887"/>
            <p:cNvSpPr>
              <a:spLocks/>
            </p:cNvSpPr>
            <p:nvPr/>
          </p:nvSpPr>
          <p:spPr bwMode="auto">
            <a:xfrm>
              <a:off x="3255963" y="3578226"/>
              <a:ext cx="133350" cy="146050"/>
            </a:xfrm>
            <a:custGeom>
              <a:avLst/>
              <a:gdLst/>
              <a:ahLst/>
              <a:cxnLst>
                <a:cxn ang="0">
                  <a:pos x="328" y="1"/>
                </a:cxn>
                <a:cxn ang="0">
                  <a:pos x="277" y="42"/>
                </a:cxn>
                <a:cxn ang="0">
                  <a:pos x="230" y="86"/>
                </a:cxn>
                <a:cxn ang="0">
                  <a:pos x="186" y="136"/>
                </a:cxn>
                <a:cxn ang="0">
                  <a:pos x="144" y="184"/>
                </a:cxn>
                <a:cxn ang="0">
                  <a:pos x="122" y="208"/>
                </a:cxn>
                <a:cxn ang="0">
                  <a:pos x="73" y="252"/>
                </a:cxn>
                <a:cxn ang="0">
                  <a:pos x="50" y="275"/>
                </a:cxn>
                <a:cxn ang="0">
                  <a:pos x="26" y="303"/>
                </a:cxn>
                <a:cxn ang="0">
                  <a:pos x="12" y="324"/>
                </a:cxn>
                <a:cxn ang="0">
                  <a:pos x="3" y="348"/>
                </a:cxn>
                <a:cxn ang="0">
                  <a:pos x="0" y="360"/>
                </a:cxn>
                <a:cxn ang="0">
                  <a:pos x="3" y="365"/>
                </a:cxn>
                <a:cxn ang="0">
                  <a:pos x="9" y="365"/>
                </a:cxn>
                <a:cxn ang="0">
                  <a:pos x="16" y="358"/>
                </a:cxn>
                <a:cxn ang="0">
                  <a:pos x="17" y="353"/>
                </a:cxn>
                <a:cxn ang="0">
                  <a:pos x="13" y="349"/>
                </a:cxn>
                <a:cxn ang="0">
                  <a:pos x="17" y="337"/>
                </a:cxn>
                <a:cxn ang="0">
                  <a:pos x="30" y="315"/>
                </a:cxn>
                <a:cxn ang="0">
                  <a:pos x="55" y="285"/>
                </a:cxn>
                <a:cxn ang="0">
                  <a:pos x="72" y="268"/>
                </a:cxn>
                <a:cxn ang="0">
                  <a:pos x="116" y="228"/>
                </a:cxn>
                <a:cxn ang="0">
                  <a:pos x="149" y="196"/>
                </a:cxn>
                <a:cxn ang="0">
                  <a:pos x="158" y="186"/>
                </a:cxn>
                <a:cxn ang="0">
                  <a:pos x="220" y="115"/>
                </a:cxn>
                <a:cxn ang="0">
                  <a:pos x="263" y="71"/>
                </a:cxn>
                <a:cxn ang="0">
                  <a:pos x="309" y="30"/>
                </a:cxn>
                <a:cxn ang="0">
                  <a:pos x="334" y="12"/>
                </a:cxn>
                <a:cxn ang="0">
                  <a:pos x="336" y="8"/>
                </a:cxn>
                <a:cxn ang="0">
                  <a:pos x="334" y="1"/>
                </a:cxn>
                <a:cxn ang="0">
                  <a:pos x="330" y="0"/>
                </a:cxn>
                <a:cxn ang="0">
                  <a:pos x="328" y="1"/>
                </a:cxn>
              </a:cxnLst>
              <a:rect l="0" t="0" r="r" b="b"/>
              <a:pathLst>
                <a:path w="336" h="366">
                  <a:moveTo>
                    <a:pt x="328" y="1"/>
                  </a:moveTo>
                  <a:lnTo>
                    <a:pt x="328" y="1"/>
                  </a:lnTo>
                  <a:lnTo>
                    <a:pt x="302" y="21"/>
                  </a:lnTo>
                  <a:lnTo>
                    <a:pt x="277" y="42"/>
                  </a:lnTo>
                  <a:lnTo>
                    <a:pt x="252" y="64"/>
                  </a:lnTo>
                  <a:lnTo>
                    <a:pt x="230" y="86"/>
                  </a:lnTo>
                  <a:lnTo>
                    <a:pt x="208" y="111"/>
                  </a:lnTo>
                  <a:lnTo>
                    <a:pt x="186" y="136"/>
                  </a:lnTo>
                  <a:lnTo>
                    <a:pt x="144" y="184"/>
                  </a:lnTo>
                  <a:lnTo>
                    <a:pt x="144" y="184"/>
                  </a:lnTo>
                  <a:lnTo>
                    <a:pt x="133" y="198"/>
                  </a:lnTo>
                  <a:lnTo>
                    <a:pt x="122" y="208"/>
                  </a:lnTo>
                  <a:lnTo>
                    <a:pt x="98" y="230"/>
                  </a:lnTo>
                  <a:lnTo>
                    <a:pt x="73" y="252"/>
                  </a:lnTo>
                  <a:lnTo>
                    <a:pt x="50" y="275"/>
                  </a:lnTo>
                  <a:lnTo>
                    <a:pt x="50" y="275"/>
                  </a:lnTo>
                  <a:lnTo>
                    <a:pt x="34" y="293"/>
                  </a:lnTo>
                  <a:lnTo>
                    <a:pt x="26" y="303"/>
                  </a:lnTo>
                  <a:lnTo>
                    <a:pt x="18" y="314"/>
                  </a:lnTo>
                  <a:lnTo>
                    <a:pt x="12" y="324"/>
                  </a:lnTo>
                  <a:lnTo>
                    <a:pt x="7" y="336"/>
                  </a:lnTo>
                  <a:lnTo>
                    <a:pt x="3" y="348"/>
                  </a:lnTo>
                  <a:lnTo>
                    <a:pt x="0" y="360"/>
                  </a:lnTo>
                  <a:lnTo>
                    <a:pt x="0" y="360"/>
                  </a:lnTo>
                  <a:lnTo>
                    <a:pt x="0" y="364"/>
                  </a:lnTo>
                  <a:lnTo>
                    <a:pt x="3" y="365"/>
                  </a:lnTo>
                  <a:lnTo>
                    <a:pt x="7" y="366"/>
                  </a:lnTo>
                  <a:lnTo>
                    <a:pt x="9" y="365"/>
                  </a:lnTo>
                  <a:lnTo>
                    <a:pt x="16" y="358"/>
                  </a:lnTo>
                  <a:lnTo>
                    <a:pt x="16" y="358"/>
                  </a:lnTo>
                  <a:lnTo>
                    <a:pt x="17" y="356"/>
                  </a:lnTo>
                  <a:lnTo>
                    <a:pt x="17" y="353"/>
                  </a:lnTo>
                  <a:lnTo>
                    <a:pt x="16" y="352"/>
                  </a:lnTo>
                  <a:lnTo>
                    <a:pt x="13" y="349"/>
                  </a:lnTo>
                  <a:lnTo>
                    <a:pt x="13" y="349"/>
                  </a:lnTo>
                  <a:lnTo>
                    <a:pt x="17" y="337"/>
                  </a:lnTo>
                  <a:lnTo>
                    <a:pt x="24" y="327"/>
                  </a:lnTo>
                  <a:lnTo>
                    <a:pt x="30" y="315"/>
                  </a:lnTo>
                  <a:lnTo>
                    <a:pt x="38" y="305"/>
                  </a:lnTo>
                  <a:lnTo>
                    <a:pt x="55" y="285"/>
                  </a:lnTo>
                  <a:lnTo>
                    <a:pt x="72" y="268"/>
                  </a:lnTo>
                  <a:lnTo>
                    <a:pt x="72" y="268"/>
                  </a:lnTo>
                  <a:lnTo>
                    <a:pt x="94" y="247"/>
                  </a:lnTo>
                  <a:lnTo>
                    <a:pt x="116" y="228"/>
                  </a:lnTo>
                  <a:lnTo>
                    <a:pt x="139" y="207"/>
                  </a:lnTo>
                  <a:lnTo>
                    <a:pt x="149" y="196"/>
                  </a:lnTo>
                  <a:lnTo>
                    <a:pt x="158" y="186"/>
                  </a:lnTo>
                  <a:lnTo>
                    <a:pt x="158" y="186"/>
                  </a:lnTo>
                  <a:lnTo>
                    <a:pt x="199" y="139"/>
                  </a:lnTo>
                  <a:lnTo>
                    <a:pt x="220" y="115"/>
                  </a:lnTo>
                  <a:lnTo>
                    <a:pt x="241" y="93"/>
                  </a:lnTo>
                  <a:lnTo>
                    <a:pt x="263" y="71"/>
                  </a:lnTo>
                  <a:lnTo>
                    <a:pt x="285" y="50"/>
                  </a:lnTo>
                  <a:lnTo>
                    <a:pt x="309" y="30"/>
                  </a:lnTo>
                  <a:lnTo>
                    <a:pt x="334" y="12"/>
                  </a:lnTo>
                  <a:lnTo>
                    <a:pt x="334" y="12"/>
                  </a:lnTo>
                  <a:lnTo>
                    <a:pt x="335" y="9"/>
                  </a:lnTo>
                  <a:lnTo>
                    <a:pt x="336" y="8"/>
                  </a:lnTo>
                  <a:lnTo>
                    <a:pt x="335" y="3"/>
                  </a:lnTo>
                  <a:lnTo>
                    <a:pt x="334" y="1"/>
                  </a:lnTo>
                  <a:lnTo>
                    <a:pt x="332" y="0"/>
                  </a:lnTo>
                  <a:lnTo>
                    <a:pt x="330" y="0"/>
                  </a:lnTo>
                  <a:lnTo>
                    <a:pt x="328" y="1"/>
                  </a:lnTo>
                  <a:lnTo>
                    <a:pt x="328"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3" name="chenying0907 888"/>
            <p:cNvSpPr>
              <a:spLocks/>
            </p:cNvSpPr>
            <p:nvPr/>
          </p:nvSpPr>
          <p:spPr bwMode="auto">
            <a:xfrm>
              <a:off x="3267076" y="3592513"/>
              <a:ext cx="152400" cy="169863"/>
            </a:xfrm>
            <a:custGeom>
              <a:avLst/>
              <a:gdLst/>
              <a:ahLst/>
              <a:cxnLst>
                <a:cxn ang="0">
                  <a:pos x="371" y="2"/>
                </a:cxn>
                <a:cxn ang="0">
                  <a:pos x="371" y="2"/>
                </a:cxn>
                <a:cxn ang="0">
                  <a:pos x="319" y="51"/>
                </a:cxn>
                <a:cxn ang="0">
                  <a:pos x="293" y="76"/>
                </a:cxn>
                <a:cxn ang="0">
                  <a:pos x="267" y="100"/>
                </a:cxn>
                <a:cxn ang="0">
                  <a:pos x="267" y="100"/>
                </a:cxn>
                <a:cxn ang="0">
                  <a:pos x="212" y="147"/>
                </a:cxn>
                <a:cxn ang="0">
                  <a:pos x="186" y="172"/>
                </a:cxn>
                <a:cxn ang="0">
                  <a:pos x="161" y="199"/>
                </a:cxn>
                <a:cxn ang="0">
                  <a:pos x="161" y="199"/>
                </a:cxn>
                <a:cxn ang="0">
                  <a:pos x="149" y="212"/>
                </a:cxn>
                <a:cxn ang="0">
                  <a:pos x="138" y="228"/>
                </a:cxn>
                <a:cxn ang="0">
                  <a:pos x="119" y="258"/>
                </a:cxn>
                <a:cxn ang="0">
                  <a:pos x="99" y="289"/>
                </a:cxn>
                <a:cxn ang="0">
                  <a:pos x="81" y="321"/>
                </a:cxn>
                <a:cxn ang="0">
                  <a:pos x="81" y="321"/>
                </a:cxn>
                <a:cxn ang="0">
                  <a:pos x="63" y="346"/>
                </a:cxn>
                <a:cxn ang="0">
                  <a:pos x="46" y="372"/>
                </a:cxn>
                <a:cxn ang="0">
                  <a:pos x="46" y="372"/>
                </a:cxn>
                <a:cxn ang="0">
                  <a:pos x="38" y="385"/>
                </a:cxn>
                <a:cxn ang="0">
                  <a:pos x="29" y="399"/>
                </a:cxn>
                <a:cxn ang="0">
                  <a:pos x="22" y="406"/>
                </a:cxn>
                <a:cxn ang="0">
                  <a:pos x="17" y="411"/>
                </a:cxn>
                <a:cxn ang="0">
                  <a:pos x="10" y="415"/>
                </a:cxn>
                <a:cxn ang="0">
                  <a:pos x="4" y="416"/>
                </a:cxn>
                <a:cxn ang="0">
                  <a:pos x="4" y="416"/>
                </a:cxn>
                <a:cxn ang="0">
                  <a:pos x="1" y="418"/>
                </a:cxn>
                <a:cxn ang="0">
                  <a:pos x="0" y="419"/>
                </a:cxn>
                <a:cxn ang="0">
                  <a:pos x="0" y="421"/>
                </a:cxn>
                <a:cxn ang="0">
                  <a:pos x="0" y="423"/>
                </a:cxn>
                <a:cxn ang="0">
                  <a:pos x="2" y="427"/>
                </a:cxn>
                <a:cxn ang="0">
                  <a:pos x="4" y="428"/>
                </a:cxn>
                <a:cxn ang="0">
                  <a:pos x="6" y="428"/>
                </a:cxn>
                <a:cxn ang="0">
                  <a:pos x="6" y="428"/>
                </a:cxn>
                <a:cxn ang="0">
                  <a:pos x="15" y="425"/>
                </a:cxn>
                <a:cxn ang="0">
                  <a:pos x="25" y="419"/>
                </a:cxn>
                <a:cxn ang="0">
                  <a:pos x="31" y="412"/>
                </a:cxn>
                <a:cxn ang="0">
                  <a:pos x="39" y="403"/>
                </a:cxn>
                <a:cxn ang="0">
                  <a:pos x="51" y="385"/>
                </a:cxn>
                <a:cxn ang="0">
                  <a:pos x="61" y="368"/>
                </a:cxn>
                <a:cxn ang="0">
                  <a:pos x="61" y="368"/>
                </a:cxn>
                <a:cxn ang="0">
                  <a:pos x="153" y="229"/>
                </a:cxn>
                <a:cxn ang="0">
                  <a:pos x="153" y="229"/>
                </a:cxn>
                <a:cxn ang="0">
                  <a:pos x="163" y="212"/>
                </a:cxn>
                <a:cxn ang="0">
                  <a:pos x="176" y="197"/>
                </a:cxn>
                <a:cxn ang="0">
                  <a:pos x="191" y="182"/>
                </a:cxn>
                <a:cxn ang="0">
                  <a:pos x="205" y="168"/>
                </a:cxn>
                <a:cxn ang="0">
                  <a:pos x="235" y="140"/>
                </a:cxn>
                <a:cxn ang="0">
                  <a:pos x="267" y="114"/>
                </a:cxn>
                <a:cxn ang="0">
                  <a:pos x="267" y="114"/>
                </a:cxn>
                <a:cxn ang="0">
                  <a:pos x="295" y="89"/>
                </a:cxn>
                <a:cxn ang="0">
                  <a:pos x="324" y="63"/>
                </a:cxn>
                <a:cxn ang="0">
                  <a:pos x="380" y="10"/>
                </a:cxn>
                <a:cxn ang="0">
                  <a:pos x="380" y="10"/>
                </a:cxn>
                <a:cxn ang="0">
                  <a:pos x="382" y="8"/>
                </a:cxn>
                <a:cxn ang="0">
                  <a:pos x="382" y="6"/>
                </a:cxn>
                <a:cxn ang="0">
                  <a:pos x="380" y="2"/>
                </a:cxn>
                <a:cxn ang="0">
                  <a:pos x="377" y="0"/>
                </a:cxn>
                <a:cxn ang="0">
                  <a:pos x="374" y="0"/>
                </a:cxn>
                <a:cxn ang="0">
                  <a:pos x="371" y="2"/>
                </a:cxn>
                <a:cxn ang="0">
                  <a:pos x="371" y="2"/>
                </a:cxn>
              </a:cxnLst>
              <a:rect l="0" t="0" r="r" b="b"/>
              <a:pathLst>
                <a:path w="382" h="428">
                  <a:moveTo>
                    <a:pt x="371" y="2"/>
                  </a:moveTo>
                  <a:lnTo>
                    <a:pt x="371" y="2"/>
                  </a:lnTo>
                  <a:lnTo>
                    <a:pt x="319" y="51"/>
                  </a:lnTo>
                  <a:lnTo>
                    <a:pt x="293" y="76"/>
                  </a:lnTo>
                  <a:lnTo>
                    <a:pt x="267" y="100"/>
                  </a:lnTo>
                  <a:lnTo>
                    <a:pt x="267" y="100"/>
                  </a:lnTo>
                  <a:lnTo>
                    <a:pt x="212" y="147"/>
                  </a:lnTo>
                  <a:lnTo>
                    <a:pt x="186" y="172"/>
                  </a:lnTo>
                  <a:lnTo>
                    <a:pt x="161" y="199"/>
                  </a:lnTo>
                  <a:lnTo>
                    <a:pt x="161" y="199"/>
                  </a:lnTo>
                  <a:lnTo>
                    <a:pt x="149" y="212"/>
                  </a:lnTo>
                  <a:lnTo>
                    <a:pt x="138" y="228"/>
                  </a:lnTo>
                  <a:lnTo>
                    <a:pt x="119" y="258"/>
                  </a:lnTo>
                  <a:lnTo>
                    <a:pt x="99" y="289"/>
                  </a:lnTo>
                  <a:lnTo>
                    <a:pt x="81" y="321"/>
                  </a:lnTo>
                  <a:lnTo>
                    <a:pt x="81" y="321"/>
                  </a:lnTo>
                  <a:lnTo>
                    <a:pt x="63" y="346"/>
                  </a:lnTo>
                  <a:lnTo>
                    <a:pt x="46" y="372"/>
                  </a:lnTo>
                  <a:lnTo>
                    <a:pt x="46" y="372"/>
                  </a:lnTo>
                  <a:lnTo>
                    <a:pt x="38" y="385"/>
                  </a:lnTo>
                  <a:lnTo>
                    <a:pt x="29" y="399"/>
                  </a:lnTo>
                  <a:lnTo>
                    <a:pt x="22" y="406"/>
                  </a:lnTo>
                  <a:lnTo>
                    <a:pt x="17" y="411"/>
                  </a:lnTo>
                  <a:lnTo>
                    <a:pt x="10" y="415"/>
                  </a:lnTo>
                  <a:lnTo>
                    <a:pt x="4" y="416"/>
                  </a:lnTo>
                  <a:lnTo>
                    <a:pt x="4" y="416"/>
                  </a:lnTo>
                  <a:lnTo>
                    <a:pt x="1" y="418"/>
                  </a:lnTo>
                  <a:lnTo>
                    <a:pt x="0" y="419"/>
                  </a:lnTo>
                  <a:lnTo>
                    <a:pt x="0" y="421"/>
                  </a:lnTo>
                  <a:lnTo>
                    <a:pt x="0" y="423"/>
                  </a:lnTo>
                  <a:lnTo>
                    <a:pt x="2" y="427"/>
                  </a:lnTo>
                  <a:lnTo>
                    <a:pt x="4" y="428"/>
                  </a:lnTo>
                  <a:lnTo>
                    <a:pt x="6" y="428"/>
                  </a:lnTo>
                  <a:lnTo>
                    <a:pt x="6" y="428"/>
                  </a:lnTo>
                  <a:lnTo>
                    <a:pt x="15" y="425"/>
                  </a:lnTo>
                  <a:lnTo>
                    <a:pt x="25" y="419"/>
                  </a:lnTo>
                  <a:lnTo>
                    <a:pt x="31" y="412"/>
                  </a:lnTo>
                  <a:lnTo>
                    <a:pt x="39" y="403"/>
                  </a:lnTo>
                  <a:lnTo>
                    <a:pt x="51" y="385"/>
                  </a:lnTo>
                  <a:lnTo>
                    <a:pt x="61" y="368"/>
                  </a:lnTo>
                  <a:lnTo>
                    <a:pt x="61" y="368"/>
                  </a:lnTo>
                  <a:lnTo>
                    <a:pt x="153" y="229"/>
                  </a:lnTo>
                  <a:lnTo>
                    <a:pt x="153" y="229"/>
                  </a:lnTo>
                  <a:lnTo>
                    <a:pt x="163" y="212"/>
                  </a:lnTo>
                  <a:lnTo>
                    <a:pt x="176" y="197"/>
                  </a:lnTo>
                  <a:lnTo>
                    <a:pt x="191" y="182"/>
                  </a:lnTo>
                  <a:lnTo>
                    <a:pt x="205" y="168"/>
                  </a:lnTo>
                  <a:lnTo>
                    <a:pt x="235" y="140"/>
                  </a:lnTo>
                  <a:lnTo>
                    <a:pt x="267" y="114"/>
                  </a:lnTo>
                  <a:lnTo>
                    <a:pt x="267" y="114"/>
                  </a:lnTo>
                  <a:lnTo>
                    <a:pt x="295" y="89"/>
                  </a:lnTo>
                  <a:lnTo>
                    <a:pt x="324" y="63"/>
                  </a:lnTo>
                  <a:lnTo>
                    <a:pt x="380" y="10"/>
                  </a:lnTo>
                  <a:lnTo>
                    <a:pt x="380" y="10"/>
                  </a:lnTo>
                  <a:lnTo>
                    <a:pt x="382" y="8"/>
                  </a:lnTo>
                  <a:lnTo>
                    <a:pt x="382" y="6"/>
                  </a:lnTo>
                  <a:lnTo>
                    <a:pt x="380" y="2"/>
                  </a:lnTo>
                  <a:lnTo>
                    <a:pt x="377" y="0"/>
                  </a:lnTo>
                  <a:lnTo>
                    <a:pt x="374" y="0"/>
                  </a:lnTo>
                  <a:lnTo>
                    <a:pt x="371" y="2"/>
                  </a:lnTo>
                  <a:lnTo>
                    <a:pt x="371"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4" name="chenying0907 889"/>
            <p:cNvSpPr>
              <a:spLocks/>
            </p:cNvSpPr>
            <p:nvPr/>
          </p:nvSpPr>
          <p:spPr bwMode="auto">
            <a:xfrm>
              <a:off x="3327401" y="3587751"/>
              <a:ext cx="139700" cy="176213"/>
            </a:xfrm>
            <a:custGeom>
              <a:avLst/>
              <a:gdLst/>
              <a:ahLst/>
              <a:cxnLst>
                <a:cxn ang="0">
                  <a:pos x="340" y="1"/>
                </a:cxn>
                <a:cxn ang="0">
                  <a:pos x="323" y="15"/>
                </a:cxn>
                <a:cxn ang="0">
                  <a:pos x="310" y="34"/>
                </a:cxn>
                <a:cxn ang="0">
                  <a:pos x="298" y="49"/>
                </a:cxn>
                <a:cxn ang="0">
                  <a:pos x="264" y="94"/>
                </a:cxn>
                <a:cxn ang="0">
                  <a:pos x="214" y="162"/>
                </a:cxn>
                <a:cxn ang="0">
                  <a:pos x="161" y="227"/>
                </a:cxn>
                <a:cxn ang="0">
                  <a:pos x="110" y="285"/>
                </a:cxn>
                <a:cxn ang="0">
                  <a:pos x="74" y="329"/>
                </a:cxn>
                <a:cxn ang="0">
                  <a:pos x="64" y="345"/>
                </a:cxn>
                <a:cxn ang="0">
                  <a:pos x="25" y="405"/>
                </a:cxn>
                <a:cxn ang="0">
                  <a:pos x="9" y="421"/>
                </a:cxn>
                <a:cxn ang="0">
                  <a:pos x="2" y="429"/>
                </a:cxn>
                <a:cxn ang="0">
                  <a:pos x="0" y="439"/>
                </a:cxn>
                <a:cxn ang="0">
                  <a:pos x="1" y="442"/>
                </a:cxn>
                <a:cxn ang="0">
                  <a:pos x="6" y="444"/>
                </a:cxn>
                <a:cxn ang="0">
                  <a:pos x="12" y="442"/>
                </a:cxn>
                <a:cxn ang="0">
                  <a:pos x="12" y="439"/>
                </a:cxn>
                <a:cxn ang="0">
                  <a:pos x="16" y="431"/>
                </a:cxn>
                <a:cxn ang="0">
                  <a:pos x="33" y="412"/>
                </a:cxn>
                <a:cxn ang="0">
                  <a:pos x="40" y="402"/>
                </a:cxn>
                <a:cxn ang="0">
                  <a:pos x="65" y="363"/>
                </a:cxn>
                <a:cxn ang="0">
                  <a:pos x="74" y="350"/>
                </a:cxn>
                <a:cxn ang="0">
                  <a:pos x="123" y="289"/>
                </a:cxn>
                <a:cxn ang="0">
                  <a:pos x="175" y="227"/>
                </a:cxn>
                <a:cxn ang="0">
                  <a:pos x="217" y="176"/>
                </a:cxn>
                <a:cxn ang="0">
                  <a:pos x="256" y="124"/>
                </a:cxn>
                <a:cxn ang="0">
                  <a:pos x="301" y="65"/>
                </a:cxn>
                <a:cxn ang="0">
                  <a:pos x="311" y="51"/>
                </a:cxn>
                <a:cxn ang="0">
                  <a:pos x="327" y="28"/>
                </a:cxn>
                <a:cxn ang="0">
                  <a:pos x="339" y="15"/>
                </a:cxn>
                <a:cxn ang="0">
                  <a:pos x="345" y="10"/>
                </a:cxn>
                <a:cxn ang="0">
                  <a:pos x="349" y="6"/>
                </a:cxn>
                <a:cxn ang="0">
                  <a:pos x="344" y="0"/>
                </a:cxn>
                <a:cxn ang="0">
                  <a:pos x="340" y="1"/>
                </a:cxn>
              </a:cxnLst>
              <a:rect l="0" t="0" r="r" b="b"/>
              <a:pathLst>
                <a:path w="349" h="444">
                  <a:moveTo>
                    <a:pt x="340" y="1"/>
                  </a:moveTo>
                  <a:lnTo>
                    <a:pt x="340" y="1"/>
                  </a:lnTo>
                  <a:lnTo>
                    <a:pt x="329" y="7"/>
                  </a:lnTo>
                  <a:lnTo>
                    <a:pt x="323" y="15"/>
                  </a:lnTo>
                  <a:lnTo>
                    <a:pt x="316" y="23"/>
                  </a:lnTo>
                  <a:lnTo>
                    <a:pt x="310" y="34"/>
                  </a:lnTo>
                  <a:lnTo>
                    <a:pt x="310" y="34"/>
                  </a:lnTo>
                  <a:lnTo>
                    <a:pt x="298" y="49"/>
                  </a:lnTo>
                  <a:lnTo>
                    <a:pt x="286" y="64"/>
                  </a:lnTo>
                  <a:lnTo>
                    <a:pt x="264" y="94"/>
                  </a:lnTo>
                  <a:lnTo>
                    <a:pt x="264" y="94"/>
                  </a:lnTo>
                  <a:lnTo>
                    <a:pt x="214" y="162"/>
                  </a:lnTo>
                  <a:lnTo>
                    <a:pt x="188" y="194"/>
                  </a:lnTo>
                  <a:lnTo>
                    <a:pt x="161" y="227"/>
                  </a:lnTo>
                  <a:lnTo>
                    <a:pt x="161" y="227"/>
                  </a:lnTo>
                  <a:lnTo>
                    <a:pt x="110" y="285"/>
                  </a:lnTo>
                  <a:lnTo>
                    <a:pt x="86" y="313"/>
                  </a:lnTo>
                  <a:lnTo>
                    <a:pt x="74" y="329"/>
                  </a:lnTo>
                  <a:lnTo>
                    <a:pt x="64" y="345"/>
                  </a:lnTo>
                  <a:lnTo>
                    <a:pt x="64" y="345"/>
                  </a:lnTo>
                  <a:lnTo>
                    <a:pt x="25" y="405"/>
                  </a:lnTo>
                  <a:lnTo>
                    <a:pt x="25" y="405"/>
                  </a:lnTo>
                  <a:lnTo>
                    <a:pt x="18" y="413"/>
                  </a:lnTo>
                  <a:lnTo>
                    <a:pt x="9" y="421"/>
                  </a:lnTo>
                  <a:lnTo>
                    <a:pt x="6" y="425"/>
                  </a:lnTo>
                  <a:lnTo>
                    <a:pt x="2" y="429"/>
                  </a:lnTo>
                  <a:lnTo>
                    <a:pt x="1" y="434"/>
                  </a:lnTo>
                  <a:lnTo>
                    <a:pt x="0" y="439"/>
                  </a:lnTo>
                  <a:lnTo>
                    <a:pt x="0" y="439"/>
                  </a:lnTo>
                  <a:lnTo>
                    <a:pt x="1" y="442"/>
                  </a:lnTo>
                  <a:lnTo>
                    <a:pt x="2" y="443"/>
                  </a:lnTo>
                  <a:lnTo>
                    <a:pt x="6" y="444"/>
                  </a:lnTo>
                  <a:lnTo>
                    <a:pt x="10" y="443"/>
                  </a:lnTo>
                  <a:lnTo>
                    <a:pt x="12" y="442"/>
                  </a:lnTo>
                  <a:lnTo>
                    <a:pt x="12" y="439"/>
                  </a:lnTo>
                  <a:lnTo>
                    <a:pt x="12" y="439"/>
                  </a:lnTo>
                  <a:lnTo>
                    <a:pt x="13" y="435"/>
                  </a:lnTo>
                  <a:lnTo>
                    <a:pt x="16" y="431"/>
                  </a:lnTo>
                  <a:lnTo>
                    <a:pt x="23" y="421"/>
                  </a:lnTo>
                  <a:lnTo>
                    <a:pt x="33" y="412"/>
                  </a:lnTo>
                  <a:lnTo>
                    <a:pt x="40" y="402"/>
                  </a:lnTo>
                  <a:lnTo>
                    <a:pt x="40" y="402"/>
                  </a:lnTo>
                  <a:lnTo>
                    <a:pt x="56" y="376"/>
                  </a:lnTo>
                  <a:lnTo>
                    <a:pt x="65" y="363"/>
                  </a:lnTo>
                  <a:lnTo>
                    <a:pt x="74" y="350"/>
                  </a:lnTo>
                  <a:lnTo>
                    <a:pt x="74" y="350"/>
                  </a:lnTo>
                  <a:lnTo>
                    <a:pt x="98" y="319"/>
                  </a:lnTo>
                  <a:lnTo>
                    <a:pt x="123" y="289"/>
                  </a:lnTo>
                  <a:lnTo>
                    <a:pt x="175" y="227"/>
                  </a:lnTo>
                  <a:lnTo>
                    <a:pt x="175" y="227"/>
                  </a:lnTo>
                  <a:lnTo>
                    <a:pt x="196" y="202"/>
                  </a:lnTo>
                  <a:lnTo>
                    <a:pt x="217" y="176"/>
                  </a:lnTo>
                  <a:lnTo>
                    <a:pt x="256" y="124"/>
                  </a:lnTo>
                  <a:lnTo>
                    <a:pt x="256" y="124"/>
                  </a:lnTo>
                  <a:lnTo>
                    <a:pt x="278" y="94"/>
                  </a:lnTo>
                  <a:lnTo>
                    <a:pt x="301" y="65"/>
                  </a:lnTo>
                  <a:lnTo>
                    <a:pt x="301" y="65"/>
                  </a:lnTo>
                  <a:lnTo>
                    <a:pt x="311" y="51"/>
                  </a:lnTo>
                  <a:lnTo>
                    <a:pt x="322" y="35"/>
                  </a:lnTo>
                  <a:lnTo>
                    <a:pt x="327" y="28"/>
                  </a:lnTo>
                  <a:lnTo>
                    <a:pt x="332" y="21"/>
                  </a:lnTo>
                  <a:lnTo>
                    <a:pt x="339" y="15"/>
                  </a:lnTo>
                  <a:lnTo>
                    <a:pt x="345" y="10"/>
                  </a:lnTo>
                  <a:lnTo>
                    <a:pt x="345" y="10"/>
                  </a:lnTo>
                  <a:lnTo>
                    <a:pt x="348" y="9"/>
                  </a:lnTo>
                  <a:lnTo>
                    <a:pt x="349" y="6"/>
                  </a:lnTo>
                  <a:lnTo>
                    <a:pt x="348" y="2"/>
                  </a:lnTo>
                  <a:lnTo>
                    <a:pt x="344" y="0"/>
                  </a:lnTo>
                  <a:lnTo>
                    <a:pt x="343" y="0"/>
                  </a:lnTo>
                  <a:lnTo>
                    <a:pt x="340" y="1"/>
                  </a:lnTo>
                  <a:lnTo>
                    <a:pt x="340"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5" name="chenying0907 890"/>
            <p:cNvSpPr>
              <a:spLocks/>
            </p:cNvSpPr>
            <p:nvPr/>
          </p:nvSpPr>
          <p:spPr bwMode="auto">
            <a:xfrm>
              <a:off x="3362326" y="3660776"/>
              <a:ext cx="88900" cy="106363"/>
            </a:xfrm>
            <a:custGeom>
              <a:avLst/>
              <a:gdLst/>
              <a:ahLst/>
              <a:cxnLst>
                <a:cxn ang="0">
                  <a:pos x="213" y="1"/>
                </a:cxn>
                <a:cxn ang="0">
                  <a:pos x="213" y="1"/>
                </a:cxn>
                <a:cxn ang="0">
                  <a:pos x="185" y="31"/>
                </a:cxn>
                <a:cxn ang="0">
                  <a:pos x="156" y="62"/>
                </a:cxn>
                <a:cxn ang="0">
                  <a:pos x="128" y="94"/>
                </a:cxn>
                <a:cxn ang="0">
                  <a:pos x="102" y="127"/>
                </a:cxn>
                <a:cxn ang="0">
                  <a:pos x="102" y="127"/>
                </a:cxn>
                <a:cxn ang="0">
                  <a:pos x="75" y="163"/>
                </a:cxn>
                <a:cxn ang="0">
                  <a:pos x="47" y="201"/>
                </a:cxn>
                <a:cxn ang="0">
                  <a:pos x="47" y="201"/>
                </a:cxn>
                <a:cxn ang="0">
                  <a:pos x="35" y="215"/>
                </a:cxn>
                <a:cxn ang="0">
                  <a:pos x="22" y="229"/>
                </a:cxn>
                <a:cxn ang="0">
                  <a:pos x="11" y="243"/>
                </a:cxn>
                <a:cxn ang="0">
                  <a:pos x="0" y="259"/>
                </a:cxn>
                <a:cxn ang="0">
                  <a:pos x="0" y="259"/>
                </a:cxn>
                <a:cxn ang="0">
                  <a:pos x="0" y="261"/>
                </a:cxn>
                <a:cxn ang="0">
                  <a:pos x="0" y="264"/>
                </a:cxn>
                <a:cxn ang="0">
                  <a:pos x="3" y="266"/>
                </a:cxn>
                <a:cxn ang="0">
                  <a:pos x="7" y="268"/>
                </a:cxn>
                <a:cxn ang="0">
                  <a:pos x="9" y="266"/>
                </a:cxn>
                <a:cxn ang="0">
                  <a:pos x="11" y="265"/>
                </a:cxn>
                <a:cxn ang="0">
                  <a:pos x="11" y="265"/>
                </a:cxn>
                <a:cxn ang="0">
                  <a:pos x="16" y="256"/>
                </a:cxn>
                <a:cxn ang="0">
                  <a:pos x="22" y="247"/>
                </a:cxn>
                <a:cxn ang="0">
                  <a:pos x="34" y="231"/>
                </a:cxn>
                <a:cxn ang="0">
                  <a:pos x="49" y="217"/>
                </a:cxn>
                <a:cxn ang="0">
                  <a:pos x="62" y="201"/>
                </a:cxn>
                <a:cxn ang="0">
                  <a:pos x="62" y="201"/>
                </a:cxn>
                <a:cxn ang="0">
                  <a:pos x="84" y="171"/>
                </a:cxn>
                <a:cxn ang="0">
                  <a:pos x="106" y="141"/>
                </a:cxn>
                <a:cxn ang="0">
                  <a:pos x="106" y="141"/>
                </a:cxn>
                <a:cxn ang="0">
                  <a:pos x="132" y="107"/>
                </a:cxn>
                <a:cxn ang="0">
                  <a:pos x="161" y="73"/>
                </a:cxn>
                <a:cxn ang="0">
                  <a:pos x="191" y="40"/>
                </a:cxn>
                <a:cxn ang="0">
                  <a:pos x="221" y="9"/>
                </a:cxn>
                <a:cxn ang="0">
                  <a:pos x="221" y="9"/>
                </a:cxn>
                <a:cxn ang="0">
                  <a:pos x="223" y="8"/>
                </a:cxn>
                <a:cxn ang="0">
                  <a:pos x="223" y="5"/>
                </a:cxn>
                <a:cxn ang="0">
                  <a:pos x="221" y="1"/>
                </a:cxn>
                <a:cxn ang="0">
                  <a:pos x="217" y="0"/>
                </a:cxn>
                <a:cxn ang="0">
                  <a:pos x="215" y="0"/>
                </a:cxn>
                <a:cxn ang="0">
                  <a:pos x="213" y="1"/>
                </a:cxn>
                <a:cxn ang="0">
                  <a:pos x="213" y="1"/>
                </a:cxn>
              </a:cxnLst>
              <a:rect l="0" t="0" r="r" b="b"/>
              <a:pathLst>
                <a:path w="223" h="268">
                  <a:moveTo>
                    <a:pt x="213" y="1"/>
                  </a:moveTo>
                  <a:lnTo>
                    <a:pt x="213" y="1"/>
                  </a:lnTo>
                  <a:lnTo>
                    <a:pt x="185" y="31"/>
                  </a:lnTo>
                  <a:lnTo>
                    <a:pt x="156" y="62"/>
                  </a:lnTo>
                  <a:lnTo>
                    <a:pt x="128" y="94"/>
                  </a:lnTo>
                  <a:lnTo>
                    <a:pt x="102" y="127"/>
                  </a:lnTo>
                  <a:lnTo>
                    <a:pt x="102" y="127"/>
                  </a:lnTo>
                  <a:lnTo>
                    <a:pt x="75" y="163"/>
                  </a:lnTo>
                  <a:lnTo>
                    <a:pt x="47" y="201"/>
                  </a:lnTo>
                  <a:lnTo>
                    <a:pt x="47" y="201"/>
                  </a:lnTo>
                  <a:lnTo>
                    <a:pt x="35" y="215"/>
                  </a:lnTo>
                  <a:lnTo>
                    <a:pt x="22" y="229"/>
                  </a:lnTo>
                  <a:lnTo>
                    <a:pt x="11" y="243"/>
                  </a:lnTo>
                  <a:lnTo>
                    <a:pt x="0" y="259"/>
                  </a:lnTo>
                  <a:lnTo>
                    <a:pt x="0" y="259"/>
                  </a:lnTo>
                  <a:lnTo>
                    <a:pt x="0" y="261"/>
                  </a:lnTo>
                  <a:lnTo>
                    <a:pt x="0" y="264"/>
                  </a:lnTo>
                  <a:lnTo>
                    <a:pt x="3" y="266"/>
                  </a:lnTo>
                  <a:lnTo>
                    <a:pt x="7" y="268"/>
                  </a:lnTo>
                  <a:lnTo>
                    <a:pt x="9" y="266"/>
                  </a:lnTo>
                  <a:lnTo>
                    <a:pt x="11" y="265"/>
                  </a:lnTo>
                  <a:lnTo>
                    <a:pt x="11" y="265"/>
                  </a:lnTo>
                  <a:lnTo>
                    <a:pt x="16" y="256"/>
                  </a:lnTo>
                  <a:lnTo>
                    <a:pt x="22" y="247"/>
                  </a:lnTo>
                  <a:lnTo>
                    <a:pt x="34" y="231"/>
                  </a:lnTo>
                  <a:lnTo>
                    <a:pt x="49" y="217"/>
                  </a:lnTo>
                  <a:lnTo>
                    <a:pt x="62" y="201"/>
                  </a:lnTo>
                  <a:lnTo>
                    <a:pt x="62" y="201"/>
                  </a:lnTo>
                  <a:lnTo>
                    <a:pt x="84" y="171"/>
                  </a:lnTo>
                  <a:lnTo>
                    <a:pt x="106" y="141"/>
                  </a:lnTo>
                  <a:lnTo>
                    <a:pt x="106" y="141"/>
                  </a:lnTo>
                  <a:lnTo>
                    <a:pt x="132" y="107"/>
                  </a:lnTo>
                  <a:lnTo>
                    <a:pt x="161" y="73"/>
                  </a:lnTo>
                  <a:lnTo>
                    <a:pt x="191" y="40"/>
                  </a:lnTo>
                  <a:lnTo>
                    <a:pt x="221" y="9"/>
                  </a:lnTo>
                  <a:lnTo>
                    <a:pt x="221" y="9"/>
                  </a:lnTo>
                  <a:lnTo>
                    <a:pt x="223" y="8"/>
                  </a:lnTo>
                  <a:lnTo>
                    <a:pt x="223" y="5"/>
                  </a:lnTo>
                  <a:lnTo>
                    <a:pt x="221" y="1"/>
                  </a:lnTo>
                  <a:lnTo>
                    <a:pt x="217" y="0"/>
                  </a:lnTo>
                  <a:lnTo>
                    <a:pt x="215" y="0"/>
                  </a:lnTo>
                  <a:lnTo>
                    <a:pt x="213" y="1"/>
                  </a:lnTo>
                  <a:lnTo>
                    <a:pt x="213"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6" name="chenying0907 891"/>
            <p:cNvSpPr>
              <a:spLocks/>
            </p:cNvSpPr>
            <p:nvPr/>
          </p:nvSpPr>
          <p:spPr bwMode="auto">
            <a:xfrm>
              <a:off x="3398838" y="3705226"/>
              <a:ext cx="47625" cy="66675"/>
            </a:xfrm>
            <a:custGeom>
              <a:avLst/>
              <a:gdLst/>
              <a:ahLst/>
              <a:cxnLst>
                <a:cxn ang="0">
                  <a:pos x="108" y="4"/>
                </a:cxn>
                <a:cxn ang="0">
                  <a:pos x="108" y="4"/>
                </a:cxn>
                <a:cxn ang="0">
                  <a:pos x="106" y="14"/>
                </a:cxn>
                <a:cxn ang="0">
                  <a:pos x="102" y="21"/>
                </a:cxn>
                <a:cxn ang="0">
                  <a:pos x="97" y="29"/>
                </a:cxn>
                <a:cxn ang="0">
                  <a:pos x="90" y="37"/>
                </a:cxn>
                <a:cxn ang="0">
                  <a:pos x="76" y="53"/>
                </a:cxn>
                <a:cxn ang="0">
                  <a:pos x="64" y="67"/>
                </a:cxn>
                <a:cxn ang="0">
                  <a:pos x="64" y="67"/>
                </a:cxn>
                <a:cxn ang="0">
                  <a:pos x="48" y="89"/>
                </a:cxn>
                <a:cxn ang="0">
                  <a:pos x="34" y="113"/>
                </a:cxn>
                <a:cxn ang="0">
                  <a:pos x="18" y="135"/>
                </a:cxn>
                <a:cxn ang="0">
                  <a:pos x="10" y="146"/>
                </a:cxn>
                <a:cxn ang="0">
                  <a:pos x="1" y="156"/>
                </a:cxn>
                <a:cxn ang="0">
                  <a:pos x="1" y="156"/>
                </a:cxn>
                <a:cxn ang="0">
                  <a:pos x="0" y="159"/>
                </a:cxn>
                <a:cxn ang="0">
                  <a:pos x="0" y="160"/>
                </a:cxn>
                <a:cxn ang="0">
                  <a:pos x="1" y="164"/>
                </a:cxn>
                <a:cxn ang="0">
                  <a:pos x="5" y="167"/>
                </a:cxn>
                <a:cxn ang="0">
                  <a:pos x="8" y="165"/>
                </a:cxn>
                <a:cxn ang="0">
                  <a:pos x="9" y="164"/>
                </a:cxn>
                <a:cxn ang="0">
                  <a:pos x="9" y="164"/>
                </a:cxn>
                <a:cxn ang="0">
                  <a:pos x="26" y="144"/>
                </a:cxn>
                <a:cxn ang="0">
                  <a:pos x="40" y="123"/>
                </a:cxn>
                <a:cxn ang="0">
                  <a:pos x="68" y="80"/>
                </a:cxn>
                <a:cxn ang="0">
                  <a:pos x="68" y="80"/>
                </a:cxn>
                <a:cxn ang="0">
                  <a:pos x="74" y="71"/>
                </a:cxn>
                <a:cxn ang="0">
                  <a:pos x="82" y="63"/>
                </a:cxn>
                <a:cxn ang="0">
                  <a:pos x="98" y="46"/>
                </a:cxn>
                <a:cxn ang="0">
                  <a:pos x="104" y="37"/>
                </a:cxn>
                <a:cxn ang="0">
                  <a:pos x="111" y="28"/>
                </a:cxn>
                <a:cxn ang="0">
                  <a:pos x="116" y="17"/>
                </a:cxn>
                <a:cxn ang="0">
                  <a:pos x="119" y="7"/>
                </a:cxn>
                <a:cxn ang="0">
                  <a:pos x="119" y="7"/>
                </a:cxn>
                <a:cxn ang="0">
                  <a:pos x="119" y="6"/>
                </a:cxn>
                <a:cxn ang="0">
                  <a:pos x="117" y="3"/>
                </a:cxn>
                <a:cxn ang="0">
                  <a:pos x="115" y="0"/>
                </a:cxn>
                <a:cxn ang="0">
                  <a:pos x="112" y="0"/>
                </a:cxn>
                <a:cxn ang="0">
                  <a:pos x="111" y="0"/>
                </a:cxn>
                <a:cxn ang="0">
                  <a:pos x="108" y="2"/>
                </a:cxn>
                <a:cxn ang="0">
                  <a:pos x="108" y="4"/>
                </a:cxn>
                <a:cxn ang="0">
                  <a:pos x="108" y="4"/>
                </a:cxn>
              </a:cxnLst>
              <a:rect l="0" t="0" r="r" b="b"/>
              <a:pathLst>
                <a:path w="119" h="167">
                  <a:moveTo>
                    <a:pt x="108" y="4"/>
                  </a:moveTo>
                  <a:lnTo>
                    <a:pt x="108" y="4"/>
                  </a:lnTo>
                  <a:lnTo>
                    <a:pt x="106" y="14"/>
                  </a:lnTo>
                  <a:lnTo>
                    <a:pt x="102" y="21"/>
                  </a:lnTo>
                  <a:lnTo>
                    <a:pt x="97" y="29"/>
                  </a:lnTo>
                  <a:lnTo>
                    <a:pt x="90" y="37"/>
                  </a:lnTo>
                  <a:lnTo>
                    <a:pt x="76" y="53"/>
                  </a:lnTo>
                  <a:lnTo>
                    <a:pt x="64" y="67"/>
                  </a:lnTo>
                  <a:lnTo>
                    <a:pt x="64" y="67"/>
                  </a:lnTo>
                  <a:lnTo>
                    <a:pt x="48" y="89"/>
                  </a:lnTo>
                  <a:lnTo>
                    <a:pt x="34" y="113"/>
                  </a:lnTo>
                  <a:lnTo>
                    <a:pt x="18" y="135"/>
                  </a:lnTo>
                  <a:lnTo>
                    <a:pt x="10" y="146"/>
                  </a:lnTo>
                  <a:lnTo>
                    <a:pt x="1" y="156"/>
                  </a:lnTo>
                  <a:lnTo>
                    <a:pt x="1" y="156"/>
                  </a:lnTo>
                  <a:lnTo>
                    <a:pt x="0" y="159"/>
                  </a:lnTo>
                  <a:lnTo>
                    <a:pt x="0" y="160"/>
                  </a:lnTo>
                  <a:lnTo>
                    <a:pt x="1" y="164"/>
                  </a:lnTo>
                  <a:lnTo>
                    <a:pt x="5" y="167"/>
                  </a:lnTo>
                  <a:lnTo>
                    <a:pt x="8" y="165"/>
                  </a:lnTo>
                  <a:lnTo>
                    <a:pt x="9" y="164"/>
                  </a:lnTo>
                  <a:lnTo>
                    <a:pt x="9" y="164"/>
                  </a:lnTo>
                  <a:lnTo>
                    <a:pt x="26" y="144"/>
                  </a:lnTo>
                  <a:lnTo>
                    <a:pt x="40" y="123"/>
                  </a:lnTo>
                  <a:lnTo>
                    <a:pt x="68" y="80"/>
                  </a:lnTo>
                  <a:lnTo>
                    <a:pt x="68" y="80"/>
                  </a:lnTo>
                  <a:lnTo>
                    <a:pt x="74" y="71"/>
                  </a:lnTo>
                  <a:lnTo>
                    <a:pt x="82" y="63"/>
                  </a:lnTo>
                  <a:lnTo>
                    <a:pt x="98" y="46"/>
                  </a:lnTo>
                  <a:lnTo>
                    <a:pt x="104" y="37"/>
                  </a:lnTo>
                  <a:lnTo>
                    <a:pt x="111" y="28"/>
                  </a:lnTo>
                  <a:lnTo>
                    <a:pt x="116" y="17"/>
                  </a:lnTo>
                  <a:lnTo>
                    <a:pt x="119" y="7"/>
                  </a:lnTo>
                  <a:lnTo>
                    <a:pt x="119" y="7"/>
                  </a:lnTo>
                  <a:lnTo>
                    <a:pt x="119" y="6"/>
                  </a:lnTo>
                  <a:lnTo>
                    <a:pt x="117" y="3"/>
                  </a:lnTo>
                  <a:lnTo>
                    <a:pt x="115" y="0"/>
                  </a:lnTo>
                  <a:lnTo>
                    <a:pt x="112" y="0"/>
                  </a:lnTo>
                  <a:lnTo>
                    <a:pt x="111" y="0"/>
                  </a:lnTo>
                  <a:lnTo>
                    <a:pt x="108" y="2"/>
                  </a:lnTo>
                  <a:lnTo>
                    <a:pt x="108" y="4"/>
                  </a:lnTo>
                  <a:lnTo>
                    <a:pt x="108"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7" name="chenying0907 892"/>
            <p:cNvSpPr>
              <a:spLocks/>
            </p:cNvSpPr>
            <p:nvPr/>
          </p:nvSpPr>
          <p:spPr bwMode="auto">
            <a:xfrm>
              <a:off x="3432176" y="3724276"/>
              <a:ext cx="47625" cy="53975"/>
            </a:xfrm>
            <a:custGeom>
              <a:avLst/>
              <a:gdLst/>
              <a:ahLst/>
              <a:cxnLst>
                <a:cxn ang="0">
                  <a:pos x="110" y="2"/>
                </a:cxn>
                <a:cxn ang="0">
                  <a:pos x="110" y="2"/>
                </a:cxn>
                <a:cxn ang="0">
                  <a:pos x="74" y="38"/>
                </a:cxn>
                <a:cxn ang="0">
                  <a:pos x="57" y="56"/>
                </a:cxn>
                <a:cxn ang="0">
                  <a:pos x="42" y="76"/>
                </a:cxn>
                <a:cxn ang="0">
                  <a:pos x="42" y="76"/>
                </a:cxn>
                <a:cxn ang="0">
                  <a:pos x="30" y="89"/>
                </a:cxn>
                <a:cxn ang="0">
                  <a:pos x="18" y="101"/>
                </a:cxn>
                <a:cxn ang="0">
                  <a:pos x="13" y="107"/>
                </a:cxn>
                <a:cxn ang="0">
                  <a:pos x="8" y="114"/>
                </a:cxn>
                <a:cxn ang="0">
                  <a:pos x="4" y="122"/>
                </a:cxn>
                <a:cxn ang="0">
                  <a:pos x="0" y="130"/>
                </a:cxn>
                <a:cxn ang="0">
                  <a:pos x="0" y="130"/>
                </a:cxn>
                <a:cxn ang="0">
                  <a:pos x="0" y="132"/>
                </a:cxn>
                <a:cxn ang="0">
                  <a:pos x="1" y="134"/>
                </a:cxn>
                <a:cxn ang="0">
                  <a:pos x="4" y="136"/>
                </a:cxn>
                <a:cxn ang="0">
                  <a:pos x="8" y="136"/>
                </a:cxn>
                <a:cxn ang="0">
                  <a:pos x="10" y="135"/>
                </a:cxn>
                <a:cxn ang="0">
                  <a:pos x="12" y="132"/>
                </a:cxn>
                <a:cxn ang="0">
                  <a:pos x="12" y="132"/>
                </a:cxn>
                <a:cxn ang="0">
                  <a:pos x="14" y="124"/>
                </a:cxn>
                <a:cxn ang="0">
                  <a:pos x="19" y="117"/>
                </a:cxn>
                <a:cxn ang="0">
                  <a:pos x="25" y="109"/>
                </a:cxn>
                <a:cxn ang="0">
                  <a:pos x="31" y="102"/>
                </a:cxn>
                <a:cxn ang="0">
                  <a:pos x="43" y="89"/>
                </a:cxn>
                <a:cxn ang="0">
                  <a:pos x="56" y="76"/>
                </a:cxn>
                <a:cxn ang="0">
                  <a:pos x="56" y="76"/>
                </a:cxn>
                <a:cxn ang="0">
                  <a:pos x="70" y="59"/>
                </a:cxn>
                <a:cxn ang="0">
                  <a:pos x="86" y="42"/>
                </a:cxn>
                <a:cxn ang="0">
                  <a:pos x="119" y="9"/>
                </a:cxn>
                <a:cxn ang="0">
                  <a:pos x="119" y="9"/>
                </a:cxn>
                <a:cxn ang="0">
                  <a:pos x="120" y="8"/>
                </a:cxn>
                <a:cxn ang="0">
                  <a:pos x="120" y="5"/>
                </a:cxn>
                <a:cxn ang="0">
                  <a:pos x="117" y="2"/>
                </a:cxn>
                <a:cxn ang="0">
                  <a:pos x="115" y="0"/>
                </a:cxn>
                <a:cxn ang="0">
                  <a:pos x="112" y="0"/>
                </a:cxn>
                <a:cxn ang="0">
                  <a:pos x="110" y="2"/>
                </a:cxn>
                <a:cxn ang="0">
                  <a:pos x="110" y="2"/>
                </a:cxn>
              </a:cxnLst>
              <a:rect l="0" t="0" r="r" b="b"/>
              <a:pathLst>
                <a:path w="120" h="136">
                  <a:moveTo>
                    <a:pt x="110" y="2"/>
                  </a:moveTo>
                  <a:lnTo>
                    <a:pt x="110" y="2"/>
                  </a:lnTo>
                  <a:lnTo>
                    <a:pt x="74" y="38"/>
                  </a:lnTo>
                  <a:lnTo>
                    <a:pt x="57" y="56"/>
                  </a:lnTo>
                  <a:lnTo>
                    <a:pt x="42" y="76"/>
                  </a:lnTo>
                  <a:lnTo>
                    <a:pt x="42" y="76"/>
                  </a:lnTo>
                  <a:lnTo>
                    <a:pt x="30" y="89"/>
                  </a:lnTo>
                  <a:lnTo>
                    <a:pt x="18" y="101"/>
                  </a:lnTo>
                  <a:lnTo>
                    <a:pt x="13" y="107"/>
                  </a:lnTo>
                  <a:lnTo>
                    <a:pt x="8" y="114"/>
                  </a:lnTo>
                  <a:lnTo>
                    <a:pt x="4" y="122"/>
                  </a:lnTo>
                  <a:lnTo>
                    <a:pt x="0" y="130"/>
                  </a:lnTo>
                  <a:lnTo>
                    <a:pt x="0" y="130"/>
                  </a:lnTo>
                  <a:lnTo>
                    <a:pt x="0" y="132"/>
                  </a:lnTo>
                  <a:lnTo>
                    <a:pt x="1" y="134"/>
                  </a:lnTo>
                  <a:lnTo>
                    <a:pt x="4" y="136"/>
                  </a:lnTo>
                  <a:lnTo>
                    <a:pt x="8" y="136"/>
                  </a:lnTo>
                  <a:lnTo>
                    <a:pt x="10" y="135"/>
                  </a:lnTo>
                  <a:lnTo>
                    <a:pt x="12" y="132"/>
                  </a:lnTo>
                  <a:lnTo>
                    <a:pt x="12" y="132"/>
                  </a:lnTo>
                  <a:lnTo>
                    <a:pt x="14" y="124"/>
                  </a:lnTo>
                  <a:lnTo>
                    <a:pt x="19" y="117"/>
                  </a:lnTo>
                  <a:lnTo>
                    <a:pt x="25" y="109"/>
                  </a:lnTo>
                  <a:lnTo>
                    <a:pt x="31" y="102"/>
                  </a:lnTo>
                  <a:lnTo>
                    <a:pt x="43" y="89"/>
                  </a:lnTo>
                  <a:lnTo>
                    <a:pt x="56" y="76"/>
                  </a:lnTo>
                  <a:lnTo>
                    <a:pt x="56" y="76"/>
                  </a:lnTo>
                  <a:lnTo>
                    <a:pt x="70" y="59"/>
                  </a:lnTo>
                  <a:lnTo>
                    <a:pt x="86" y="42"/>
                  </a:lnTo>
                  <a:lnTo>
                    <a:pt x="119" y="9"/>
                  </a:lnTo>
                  <a:lnTo>
                    <a:pt x="119" y="9"/>
                  </a:lnTo>
                  <a:lnTo>
                    <a:pt x="120" y="8"/>
                  </a:lnTo>
                  <a:lnTo>
                    <a:pt x="120" y="5"/>
                  </a:lnTo>
                  <a:lnTo>
                    <a:pt x="117" y="2"/>
                  </a:lnTo>
                  <a:lnTo>
                    <a:pt x="115" y="0"/>
                  </a:lnTo>
                  <a:lnTo>
                    <a:pt x="112" y="0"/>
                  </a:lnTo>
                  <a:lnTo>
                    <a:pt x="110" y="2"/>
                  </a:lnTo>
                  <a:lnTo>
                    <a:pt x="110"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8" name="chenying0907 893"/>
            <p:cNvSpPr>
              <a:spLocks/>
            </p:cNvSpPr>
            <p:nvPr/>
          </p:nvSpPr>
          <p:spPr bwMode="auto">
            <a:xfrm>
              <a:off x="3463926" y="3732213"/>
              <a:ext cx="38100" cy="47625"/>
            </a:xfrm>
            <a:custGeom>
              <a:avLst/>
              <a:gdLst/>
              <a:ahLst/>
              <a:cxnLst>
                <a:cxn ang="0">
                  <a:pos x="86" y="3"/>
                </a:cxn>
                <a:cxn ang="0">
                  <a:pos x="86" y="3"/>
                </a:cxn>
                <a:cxn ang="0">
                  <a:pos x="74" y="23"/>
                </a:cxn>
                <a:cxn ang="0">
                  <a:pos x="60" y="41"/>
                </a:cxn>
                <a:cxn ang="0">
                  <a:pos x="44" y="58"/>
                </a:cxn>
                <a:cxn ang="0">
                  <a:pos x="27" y="74"/>
                </a:cxn>
                <a:cxn ang="0">
                  <a:pos x="27" y="74"/>
                </a:cxn>
                <a:cxn ang="0">
                  <a:pos x="18" y="82"/>
                </a:cxn>
                <a:cxn ang="0">
                  <a:pos x="7" y="92"/>
                </a:cxn>
                <a:cxn ang="0">
                  <a:pos x="3" y="99"/>
                </a:cxn>
                <a:cxn ang="0">
                  <a:pos x="1" y="104"/>
                </a:cxn>
                <a:cxn ang="0">
                  <a:pos x="0" y="110"/>
                </a:cxn>
                <a:cxn ang="0">
                  <a:pos x="0" y="117"/>
                </a:cxn>
                <a:cxn ang="0">
                  <a:pos x="0" y="117"/>
                </a:cxn>
                <a:cxn ang="0">
                  <a:pos x="1" y="118"/>
                </a:cxn>
                <a:cxn ang="0">
                  <a:pos x="3" y="119"/>
                </a:cxn>
                <a:cxn ang="0">
                  <a:pos x="7" y="121"/>
                </a:cxn>
                <a:cxn ang="0">
                  <a:pos x="10" y="118"/>
                </a:cxn>
                <a:cxn ang="0">
                  <a:pos x="11" y="116"/>
                </a:cxn>
                <a:cxn ang="0">
                  <a:pos x="11" y="113"/>
                </a:cxn>
                <a:cxn ang="0">
                  <a:pos x="11" y="113"/>
                </a:cxn>
                <a:cxn ang="0">
                  <a:pos x="11" y="109"/>
                </a:cxn>
                <a:cxn ang="0">
                  <a:pos x="14" y="102"/>
                </a:cxn>
                <a:cxn ang="0">
                  <a:pos x="18" y="97"/>
                </a:cxn>
                <a:cxn ang="0">
                  <a:pos x="23" y="92"/>
                </a:cxn>
                <a:cxn ang="0">
                  <a:pos x="35" y="82"/>
                </a:cxn>
                <a:cxn ang="0">
                  <a:pos x="44" y="74"/>
                </a:cxn>
                <a:cxn ang="0">
                  <a:pos x="44" y="74"/>
                </a:cxn>
                <a:cxn ang="0">
                  <a:pos x="58" y="59"/>
                </a:cxn>
                <a:cxn ang="0">
                  <a:pos x="73" y="44"/>
                </a:cxn>
                <a:cxn ang="0">
                  <a:pos x="86" y="27"/>
                </a:cxn>
                <a:cxn ang="0">
                  <a:pos x="96" y="10"/>
                </a:cxn>
                <a:cxn ang="0">
                  <a:pos x="96" y="10"/>
                </a:cxn>
                <a:cxn ang="0">
                  <a:pos x="96" y="7"/>
                </a:cxn>
                <a:cxn ang="0">
                  <a:pos x="96" y="4"/>
                </a:cxn>
                <a:cxn ang="0">
                  <a:pos x="94" y="2"/>
                </a:cxn>
                <a:cxn ang="0">
                  <a:pos x="90" y="0"/>
                </a:cxn>
                <a:cxn ang="0">
                  <a:pos x="88" y="2"/>
                </a:cxn>
                <a:cxn ang="0">
                  <a:pos x="86" y="3"/>
                </a:cxn>
                <a:cxn ang="0">
                  <a:pos x="86" y="3"/>
                </a:cxn>
              </a:cxnLst>
              <a:rect l="0" t="0" r="r" b="b"/>
              <a:pathLst>
                <a:path w="96" h="121">
                  <a:moveTo>
                    <a:pt x="86" y="3"/>
                  </a:moveTo>
                  <a:lnTo>
                    <a:pt x="86" y="3"/>
                  </a:lnTo>
                  <a:lnTo>
                    <a:pt x="74" y="23"/>
                  </a:lnTo>
                  <a:lnTo>
                    <a:pt x="60" y="41"/>
                  </a:lnTo>
                  <a:lnTo>
                    <a:pt x="44" y="58"/>
                  </a:lnTo>
                  <a:lnTo>
                    <a:pt x="27" y="74"/>
                  </a:lnTo>
                  <a:lnTo>
                    <a:pt x="27" y="74"/>
                  </a:lnTo>
                  <a:lnTo>
                    <a:pt x="18" y="82"/>
                  </a:lnTo>
                  <a:lnTo>
                    <a:pt x="7" y="92"/>
                  </a:lnTo>
                  <a:lnTo>
                    <a:pt x="3" y="99"/>
                  </a:lnTo>
                  <a:lnTo>
                    <a:pt x="1" y="104"/>
                  </a:lnTo>
                  <a:lnTo>
                    <a:pt x="0" y="110"/>
                  </a:lnTo>
                  <a:lnTo>
                    <a:pt x="0" y="117"/>
                  </a:lnTo>
                  <a:lnTo>
                    <a:pt x="0" y="117"/>
                  </a:lnTo>
                  <a:lnTo>
                    <a:pt x="1" y="118"/>
                  </a:lnTo>
                  <a:lnTo>
                    <a:pt x="3" y="119"/>
                  </a:lnTo>
                  <a:lnTo>
                    <a:pt x="7" y="121"/>
                  </a:lnTo>
                  <a:lnTo>
                    <a:pt x="10" y="118"/>
                  </a:lnTo>
                  <a:lnTo>
                    <a:pt x="11" y="116"/>
                  </a:lnTo>
                  <a:lnTo>
                    <a:pt x="11" y="113"/>
                  </a:lnTo>
                  <a:lnTo>
                    <a:pt x="11" y="113"/>
                  </a:lnTo>
                  <a:lnTo>
                    <a:pt x="11" y="109"/>
                  </a:lnTo>
                  <a:lnTo>
                    <a:pt x="14" y="102"/>
                  </a:lnTo>
                  <a:lnTo>
                    <a:pt x="18" y="97"/>
                  </a:lnTo>
                  <a:lnTo>
                    <a:pt x="23" y="92"/>
                  </a:lnTo>
                  <a:lnTo>
                    <a:pt x="35" y="82"/>
                  </a:lnTo>
                  <a:lnTo>
                    <a:pt x="44" y="74"/>
                  </a:lnTo>
                  <a:lnTo>
                    <a:pt x="44" y="74"/>
                  </a:lnTo>
                  <a:lnTo>
                    <a:pt x="58" y="59"/>
                  </a:lnTo>
                  <a:lnTo>
                    <a:pt x="73" y="44"/>
                  </a:lnTo>
                  <a:lnTo>
                    <a:pt x="86" y="27"/>
                  </a:lnTo>
                  <a:lnTo>
                    <a:pt x="96" y="10"/>
                  </a:lnTo>
                  <a:lnTo>
                    <a:pt x="96" y="10"/>
                  </a:lnTo>
                  <a:lnTo>
                    <a:pt x="96" y="7"/>
                  </a:lnTo>
                  <a:lnTo>
                    <a:pt x="96" y="4"/>
                  </a:lnTo>
                  <a:lnTo>
                    <a:pt x="94" y="2"/>
                  </a:lnTo>
                  <a:lnTo>
                    <a:pt x="90" y="0"/>
                  </a:lnTo>
                  <a:lnTo>
                    <a:pt x="88" y="2"/>
                  </a:lnTo>
                  <a:lnTo>
                    <a:pt x="86" y="3"/>
                  </a:lnTo>
                  <a:lnTo>
                    <a:pt x="86"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9" name="chenying0907 894"/>
            <p:cNvSpPr>
              <a:spLocks/>
            </p:cNvSpPr>
            <p:nvPr/>
          </p:nvSpPr>
          <p:spPr bwMode="auto">
            <a:xfrm>
              <a:off x="3511551" y="3668713"/>
              <a:ext cx="79375" cy="104775"/>
            </a:xfrm>
            <a:custGeom>
              <a:avLst/>
              <a:gdLst/>
              <a:ahLst/>
              <a:cxnLst>
                <a:cxn ang="0">
                  <a:pos x="190" y="1"/>
                </a:cxn>
                <a:cxn ang="0">
                  <a:pos x="190" y="1"/>
                </a:cxn>
                <a:cxn ang="0">
                  <a:pos x="161" y="33"/>
                </a:cxn>
                <a:cxn ang="0">
                  <a:pos x="132" y="65"/>
                </a:cxn>
                <a:cxn ang="0">
                  <a:pos x="106" y="98"/>
                </a:cxn>
                <a:cxn ang="0">
                  <a:pos x="80" y="132"/>
                </a:cxn>
                <a:cxn ang="0">
                  <a:pos x="80" y="132"/>
                </a:cxn>
                <a:cxn ang="0">
                  <a:pos x="67" y="153"/>
                </a:cxn>
                <a:cxn ang="0">
                  <a:pos x="54" y="174"/>
                </a:cxn>
                <a:cxn ang="0">
                  <a:pos x="40" y="193"/>
                </a:cxn>
                <a:cxn ang="0">
                  <a:pos x="33" y="204"/>
                </a:cxn>
                <a:cxn ang="0">
                  <a:pos x="25" y="213"/>
                </a:cxn>
                <a:cxn ang="0">
                  <a:pos x="25" y="213"/>
                </a:cxn>
                <a:cxn ang="0">
                  <a:pos x="16" y="222"/>
                </a:cxn>
                <a:cxn ang="0">
                  <a:pos x="9" y="233"/>
                </a:cxn>
                <a:cxn ang="0">
                  <a:pos x="3" y="244"/>
                </a:cxn>
                <a:cxn ang="0">
                  <a:pos x="0" y="258"/>
                </a:cxn>
                <a:cxn ang="0">
                  <a:pos x="0" y="258"/>
                </a:cxn>
                <a:cxn ang="0">
                  <a:pos x="0" y="259"/>
                </a:cxn>
                <a:cxn ang="0">
                  <a:pos x="1" y="261"/>
                </a:cxn>
                <a:cxn ang="0">
                  <a:pos x="3" y="261"/>
                </a:cxn>
                <a:cxn ang="0">
                  <a:pos x="5" y="263"/>
                </a:cxn>
                <a:cxn ang="0">
                  <a:pos x="9" y="261"/>
                </a:cxn>
                <a:cxn ang="0">
                  <a:pos x="10" y="259"/>
                </a:cxn>
                <a:cxn ang="0">
                  <a:pos x="12" y="258"/>
                </a:cxn>
                <a:cxn ang="0">
                  <a:pos x="12" y="258"/>
                </a:cxn>
                <a:cxn ang="0">
                  <a:pos x="13" y="248"/>
                </a:cxn>
                <a:cxn ang="0">
                  <a:pos x="17" y="241"/>
                </a:cxn>
                <a:cxn ang="0">
                  <a:pos x="22" y="233"/>
                </a:cxn>
                <a:cxn ang="0">
                  <a:pos x="27" y="225"/>
                </a:cxn>
                <a:cxn ang="0">
                  <a:pos x="40" y="210"/>
                </a:cxn>
                <a:cxn ang="0">
                  <a:pos x="51" y="196"/>
                </a:cxn>
                <a:cxn ang="0">
                  <a:pos x="51" y="196"/>
                </a:cxn>
                <a:cxn ang="0">
                  <a:pos x="76" y="159"/>
                </a:cxn>
                <a:cxn ang="0">
                  <a:pos x="88" y="141"/>
                </a:cxn>
                <a:cxn ang="0">
                  <a:pos x="101" y="124"/>
                </a:cxn>
                <a:cxn ang="0">
                  <a:pos x="101" y="124"/>
                </a:cxn>
                <a:cxn ang="0">
                  <a:pos x="148" y="65"/>
                </a:cxn>
                <a:cxn ang="0">
                  <a:pos x="173" y="37"/>
                </a:cxn>
                <a:cxn ang="0">
                  <a:pos x="197" y="10"/>
                </a:cxn>
                <a:cxn ang="0">
                  <a:pos x="197" y="10"/>
                </a:cxn>
                <a:cxn ang="0">
                  <a:pos x="199" y="8"/>
                </a:cxn>
                <a:cxn ang="0">
                  <a:pos x="200" y="5"/>
                </a:cxn>
                <a:cxn ang="0">
                  <a:pos x="197" y="1"/>
                </a:cxn>
                <a:cxn ang="0">
                  <a:pos x="193" y="0"/>
                </a:cxn>
                <a:cxn ang="0">
                  <a:pos x="192" y="0"/>
                </a:cxn>
                <a:cxn ang="0">
                  <a:pos x="190" y="1"/>
                </a:cxn>
                <a:cxn ang="0">
                  <a:pos x="190" y="1"/>
                </a:cxn>
              </a:cxnLst>
              <a:rect l="0" t="0" r="r" b="b"/>
              <a:pathLst>
                <a:path w="200" h="263">
                  <a:moveTo>
                    <a:pt x="190" y="1"/>
                  </a:moveTo>
                  <a:lnTo>
                    <a:pt x="190" y="1"/>
                  </a:lnTo>
                  <a:lnTo>
                    <a:pt x="161" y="33"/>
                  </a:lnTo>
                  <a:lnTo>
                    <a:pt x="132" y="65"/>
                  </a:lnTo>
                  <a:lnTo>
                    <a:pt x="106" y="98"/>
                  </a:lnTo>
                  <a:lnTo>
                    <a:pt x="80" y="132"/>
                  </a:lnTo>
                  <a:lnTo>
                    <a:pt x="80" y="132"/>
                  </a:lnTo>
                  <a:lnTo>
                    <a:pt x="67" y="153"/>
                  </a:lnTo>
                  <a:lnTo>
                    <a:pt x="54" y="174"/>
                  </a:lnTo>
                  <a:lnTo>
                    <a:pt x="40" y="193"/>
                  </a:lnTo>
                  <a:lnTo>
                    <a:pt x="33" y="204"/>
                  </a:lnTo>
                  <a:lnTo>
                    <a:pt x="25" y="213"/>
                  </a:lnTo>
                  <a:lnTo>
                    <a:pt x="25" y="213"/>
                  </a:lnTo>
                  <a:lnTo>
                    <a:pt x="16" y="222"/>
                  </a:lnTo>
                  <a:lnTo>
                    <a:pt x="9" y="233"/>
                  </a:lnTo>
                  <a:lnTo>
                    <a:pt x="3" y="244"/>
                  </a:lnTo>
                  <a:lnTo>
                    <a:pt x="0" y="258"/>
                  </a:lnTo>
                  <a:lnTo>
                    <a:pt x="0" y="258"/>
                  </a:lnTo>
                  <a:lnTo>
                    <a:pt x="0" y="259"/>
                  </a:lnTo>
                  <a:lnTo>
                    <a:pt x="1" y="261"/>
                  </a:lnTo>
                  <a:lnTo>
                    <a:pt x="3" y="261"/>
                  </a:lnTo>
                  <a:lnTo>
                    <a:pt x="5" y="263"/>
                  </a:lnTo>
                  <a:lnTo>
                    <a:pt x="9" y="261"/>
                  </a:lnTo>
                  <a:lnTo>
                    <a:pt x="10" y="259"/>
                  </a:lnTo>
                  <a:lnTo>
                    <a:pt x="12" y="258"/>
                  </a:lnTo>
                  <a:lnTo>
                    <a:pt x="12" y="258"/>
                  </a:lnTo>
                  <a:lnTo>
                    <a:pt x="13" y="248"/>
                  </a:lnTo>
                  <a:lnTo>
                    <a:pt x="17" y="241"/>
                  </a:lnTo>
                  <a:lnTo>
                    <a:pt x="22" y="233"/>
                  </a:lnTo>
                  <a:lnTo>
                    <a:pt x="27" y="225"/>
                  </a:lnTo>
                  <a:lnTo>
                    <a:pt x="40" y="210"/>
                  </a:lnTo>
                  <a:lnTo>
                    <a:pt x="51" y="196"/>
                  </a:lnTo>
                  <a:lnTo>
                    <a:pt x="51" y="196"/>
                  </a:lnTo>
                  <a:lnTo>
                    <a:pt x="76" y="159"/>
                  </a:lnTo>
                  <a:lnTo>
                    <a:pt x="88" y="141"/>
                  </a:lnTo>
                  <a:lnTo>
                    <a:pt x="101" y="124"/>
                  </a:lnTo>
                  <a:lnTo>
                    <a:pt x="101" y="124"/>
                  </a:lnTo>
                  <a:lnTo>
                    <a:pt x="148" y="65"/>
                  </a:lnTo>
                  <a:lnTo>
                    <a:pt x="173" y="37"/>
                  </a:lnTo>
                  <a:lnTo>
                    <a:pt x="197" y="10"/>
                  </a:lnTo>
                  <a:lnTo>
                    <a:pt x="197" y="10"/>
                  </a:lnTo>
                  <a:lnTo>
                    <a:pt x="199" y="8"/>
                  </a:lnTo>
                  <a:lnTo>
                    <a:pt x="200" y="5"/>
                  </a:lnTo>
                  <a:lnTo>
                    <a:pt x="197" y="1"/>
                  </a:lnTo>
                  <a:lnTo>
                    <a:pt x="193" y="0"/>
                  </a:lnTo>
                  <a:lnTo>
                    <a:pt x="192" y="0"/>
                  </a:lnTo>
                  <a:lnTo>
                    <a:pt x="190" y="1"/>
                  </a:lnTo>
                  <a:lnTo>
                    <a:pt x="190"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0" name="chenying0907 895"/>
            <p:cNvSpPr>
              <a:spLocks/>
            </p:cNvSpPr>
            <p:nvPr/>
          </p:nvSpPr>
          <p:spPr bwMode="auto">
            <a:xfrm>
              <a:off x="3559176" y="3678238"/>
              <a:ext cx="74613" cy="98425"/>
            </a:xfrm>
            <a:custGeom>
              <a:avLst/>
              <a:gdLst/>
              <a:ahLst/>
              <a:cxnLst>
                <a:cxn ang="0">
                  <a:pos x="178" y="2"/>
                </a:cxn>
                <a:cxn ang="0">
                  <a:pos x="178" y="2"/>
                </a:cxn>
                <a:cxn ang="0">
                  <a:pos x="165" y="12"/>
                </a:cxn>
                <a:cxn ang="0">
                  <a:pos x="151" y="24"/>
                </a:cxn>
                <a:cxn ang="0">
                  <a:pos x="136" y="36"/>
                </a:cxn>
                <a:cxn ang="0">
                  <a:pos x="131" y="42"/>
                </a:cxn>
                <a:cxn ang="0">
                  <a:pos x="126" y="49"/>
                </a:cxn>
                <a:cxn ang="0">
                  <a:pos x="126" y="49"/>
                </a:cxn>
                <a:cxn ang="0">
                  <a:pos x="104" y="82"/>
                </a:cxn>
                <a:cxn ang="0">
                  <a:pos x="80" y="116"/>
                </a:cxn>
                <a:cxn ang="0">
                  <a:pos x="80" y="116"/>
                </a:cxn>
                <a:cxn ang="0">
                  <a:pos x="68" y="133"/>
                </a:cxn>
                <a:cxn ang="0">
                  <a:pos x="56" y="151"/>
                </a:cxn>
                <a:cxn ang="0">
                  <a:pos x="34" y="189"/>
                </a:cxn>
                <a:cxn ang="0">
                  <a:pos x="34" y="189"/>
                </a:cxn>
                <a:cxn ang="0">
                  <a:pos x="25" y="201"/>
                </a:cxn>
                <a:cxn ang="0">
                  <a:pos x="15" y="212"/>
                </a:cxn>
                <a:cxn ang="0">
                  <a:pos x="5" y="224"/>
                </a:cxn>
                <a:cxn ang="0">
                  <a:pos x="2" y="231"/>
                </a:cxn>
                <a:cxn ang="0">
                  <a:pos x="0" y="238"/>
                </a:cxn>
                <a:cxn ang="0">
                  <a:pos x="0" y="238"/>
                </a:cxn>
                <a:cxn ang="0">
                  <a:pos x="0" y="241"/>
                </a:cxn>
                <a:cxn ang="0">
                  <a:pos x="0" y="242"/>
                </a:cxn>
                <a:cxn ang="0">
                  <a:pos x="4" y="245"/>
                </a:cxn>
                <a:cxn ang="0">
                  <a:pos x="8" y="245"/>
                </a:cxn>
                <a:cxn ang="0">
                  <a:pos x="9" y="244"/>
                </a:cxn>
                <a:cxn ang="0">
                  <a:pos x="11" y="241"/>
                </a:cxn>
                <a:cxn ang="0">
                  <a:pos x="11" y="241"/>
                </a:cxn>
                <a:cxn ang="0">
                  <a:pos x="13" y="235"/>
                </a:cxn>
                <a:cxn ang="0">
                  <a:pos x="17" y="228"/>
                </a:cxn>
                <a:cxn ang="0">
                  <a:pos x="29" y="219"/>
                </a:cxn>
                <a:cxn ang="0">
                  <a:pos x="29" y="219"/>
                </a:cxn>
                <a:cxn ang="0">
                  <a:pos x="33" y="214"/>
                </a:cxn>
                <a:cxn ang="0">
                  <a:pos x="37" y="207"/>
                </a:cxn>
                <a:cxn ang="0">
                  <a:pos x="45" y="195"/>
                </a:cxn>
                <a:cxn ang="0">
                  <a:pos x="45" y="195"/>
                </a:cxn>
                <a:cxn ang="0">
                  <a:pos x="84" y="129"/>
                </a:cxn>
                <a:cxn ang="0">
                  <a:pos x="84" y="129"/>
                </a:cxn>
                <a:cxn ang="0">
                  <a:pos x="94" y="114"/>
                </a:cxn>
                <a:cxn ang="0">
                  <a:pos x="104" y="100"/>
                </a:cxn>
                <a:cxn ang="0">
                  <a:pos x="124" y="72"/>
                </a:cxn>
                <a:cxn ang="0">
                  <a:pos x="124" y="72"/>
                </a:cxn>
                <a:cxn ang="0">
                  <a:pos x="131" y="63"/>
                </a:cxn>
                <a:cxn ang="0">
                  <a:pos x="138" y="54"/>
                </a:cxn>
                <a:cxn ang="0">
                  <a:pos x="153" y="40"/>
                </a:cxn>
                <a:cxn ang="0">
                  <a:pos x="186" y="10"/>
                </a:cxn>
                <a:cxn ang="0">
                  <a:pos x="186" y="10"/>
                </a:cxn>
                <a:cxn ang="0">
                  <a:pos x="187" y="7"/>
                </a:cxn>
                <a:cxn ang="0">
                  <a:pos x="189" y="6"/>
                </a:cxn>
                <a:cxn ang="0">
                  <a:pos x="186" y="2"/>
                </a:cxn>
                <a:cxn ang="0">
                  <a:pos x="182" y="0"/>
                </a:cxn>
                <a:cxn ang="0">
                  <a:pos x="181" y="0"/>
                </a:cxn>
                <a:cxn ang="0">
                  <a:pos x="178" y="2"/>
                </a:cxn>
                <a:cxn ang="0">
                  <a:pos x="178" y="2"/>
                </a:cxn>
              </a:cxnLst>
              <a:rect l="0" t="0" r="r" b="b"/>
              <a:pathLst>
                <a:path w="189" h="245">
                  <a:moveTo>
                    <a:pt x="178" y="2"/>
                  </a:moveTo>
                  <a:lnTo>
                    <a:pt x="178" y="2"/>
                  </a:lnTo>
                  <a:lnTo>
                    <a:pt x="165" y="12"/>
                  </a:lnTo>
                  <a:lnTo>
                    <a:pt x="151" y="24"/>
                  </a:lnTo>
                  <a:lnTo>
                    <a:pt x="136" y="36"/>
                  </a:lnTo>
                  <a:lnTo>
                    <a:pt x="131" y="42"/>
                  </a:lnTo>
                  <a:lnTo>
                    <a:pt x="126" y="49"/>
                  </a:lnTo>
                  <a:lnTo>
                    <a:pt x="126" y="49"/>
                  </a:lnTo>
                  <a:lnTo>
                    <a:pt x="104" y="82"/>
                  </a:lnTo>
                  <a:lnTo>
                    <a:pt x="80" y="116"/>
                  </a:lnTo>
                  <a:lnTo>
                    <a:pt x="80" y="116"/>
                  </a:lnTo>
                  <a:lnTo>
                    <a:pt x="68" y="133"/>
                  </a:lnTo>
                  <a:lnTo>
                    <a:pt x="56" y="151"/>
                  </a:lnTo>
                  <a:lnTo>
                    <a:pt x="34" y="189"/>
                  </a:lnTo>
                  <a:lnTo>
                    <a:pt x="34" y="189"/>
                  </a:lnTo>
                  <a:lnTo>
                    <a:pt x="25" y="201"/>
                  </a:lnTo>
                  <a:lnTo>
                    <a:pt x="15" y="212"/>
                  </a:lnTo>
                  <a:lnTo>
                    <a:pt x="5" y="224"/>
                  </a:lnTo>
                  <a:lnTo>
                    <a:pt x="2" y="231"/>
                  </a:lnTo>
                  <a:lnTo>
                    <a:pt x="0" y="238"/>
                  </a:lnTo>
                  <a:lnTo>
                    <a:pt x="0" y="238"/>
                  </a:lnTo>
                  <a:lnTo>
                    <a:pt x="0" y="241"/>
                  </a:lnTo>
                  <a:lnTo>
                    <a:pt x="0" y="242"/>
                  </a:lnTo>
                  <a:lnTo>
                    <a:pt x="4" y="245"/>
                  </a:lnTo>
                  <a:lnTo>
                    <a:pt x="8" y="245"/>
                  </a:lnTo>
                  <a:lnTo>
                    <a:pt x="9" y="244"/>
                  </a:lnTo>
                  <a:lnTo>
                    <a:pt x="11" y="241"/>
                  </a:lnTo>
                  <a:lnTo>
                    <a:pt x="11" y="241"/>
                  </a:lnTo>
                  <a:lnTo>
                    <a:pt x="13" y="235"/>
                  </a:lnTo>
                  <a:lnTo>
                    <a:pt x="17" y="228"/>
                  </a:lnTo>
                  <a:lnTo>
                    <a:pt x="29" y="219"/>
                  </a:lnTo>
                  <a:lnTo>
                    <a:pt x="29" y="219"/>
                  </a:lnTo>
                  <a:lnTo>
                    <a:pt x="33" y="214"/>
                  </a:lnTo>
                  <a:lnTo>
                    <a:pt x="37" y="207"/>
                  </a:lnTo>
                  <a:lnTo>
                    <a:pt x="45" y="195"/>
                  </a:lnTo>
                  <a:lnTo>
                    <a:pt x="45" y="195"/>
                  </a:lnTo>
                  <a:lnTo>
                    <a:pt x="84" y="129"/>
                  </a:lnTo>
                  <a:lnTo>
                    <a:pt x="84" y="129"/>
                  </a:lnTo>
                  <a:lnTo>
                    <a:pt x="94" y="114"/>
                  </a:lnTo>
                  <a:lnTo>
                    <a:pt x="104" y="100"/>
                  </a:lnTo>
                  <a:lnTo>
                    <a:pt x="124" y="72"/>
                  </a:lnTo>
                  <a:lnTo>
                    <a:pt x="124" y="72"/>
                  </a:lnTo>
                  <a:lnTo>
                    <a:pt x="131" y="63"/>
                  </a:lnTo>
                  <a:lnTo>
                    <a:pt x="138" y="54"/>
                  </a:lnTo>
                  <a:lnTo>
                    <a:pt x="153" y="40"/>
                  </a:lnTo>
                  <a:lnTo>
                    <a:pt x="186" y="10"/>
                  </a:lnTo>
                  <a:lnTo>
                    <a:pt x="186" y="10"/>
                  </a:lnTo>
                  <a:lnTo>
                    <a:pt x="187" y="7"/>
                  </a:lnTo>
                  <a:lnTo>
                    <a:pt x="189" y="6"/>
                  </a:lnTo>
                  <a:lnTo>
                    <a:pt x="186" y="2"/>
                  </a:lnTo>
                  <a:lnTo>
                    <a:pt x="182" y="0"/>
                  </a:lnTo>
                  <a:lnTo>
                    <a:pt x="181" y="0"/>
                  </a:lnTo>
                  <a:lnTo>
                    <a:pt x="178" y="2"/>
                  </a:lnTo>
                  <a:lnTo>
                    <a:pt x="178"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1" name="chenying0907 896"/>
            <p:cNvSpPr>
              <a:spLocks/>
            </p:cNvSpPr>
            <p:nvPr/>
          </p:nvSpPr>
          <p:spPr bwMode="auto">
            <a:xfrm>
              <a:off x="3594101" y="3630613"/>
              <a:ext cx="122238" cy="152400"/>
            </a:xfrm>
            <a:custGeom>
              <a:avLst/>
              <a:gdLst/>
              <a:ahLst/>
              <a:cxnLst>
                <a:cxn ang="0">
                  <a:pos x="298" y="1"/>
                </a:cxn>
                <a:cxn ang="0">
                  <a:pos x="298" y="1"/>
                </a:cxn>
                <a:cxn ang="0">
                  <a:pos x="280" y="22"/>
                </a:cxn>
                <a:cxn ang="0">
                  <a:pos x="263" y="43"/>
                </a:cxn>
                <a:cxn ang="0">
                  <a:pos x="228" y="86"/>
                </a:cxn>
                <a:cxn ang="0">
                  <a:pos x="228" y="86"/>
                </a:cxn>
                <a:cxn ang="0">
                  <a:pos x="190" y="132"/>
                </a:cxn>
                <a:cxn ang="0">
                  <a:pos x="173" y="154"/>
                </a:cxn>
                <a:cxn ang="0">
                  <a:pos x="156" y="179"/>
                </a:cxn>
                <a:cxn ang="0">
                  <a:pos x="156" y="179"/>
                </a:cxn>
                <a:cxn ang="0">
                  <a:pos x="135" y="205"/>
                </a:cxn>
                <a:cxn ang="0">
                  <a:pos x="114" y="230"/>
                </a:cxn>
                <a:cxn ang="0">
                  <a:pos x="70" y="280"/>
                </a:cxn>
                <a:cxn ang="0">
                  <a:pos x="70" y="280"/>
                </a:cxn>
                <a:cxn ang="0">
                  <a:pos x="53" y="302"/>
                </a:cxn>
                <a:cxn ang="0">
                  <a:pos x="36" y="327"/>
                </a:cxn>
                <a:cxn ang="0">
                  <a:pos x="20" y="351"/>
                </a:cxn>
                <a:cxn ang="0">
                  <a:pos x="11" y="361"/>
                </a:cxn>
                <a:cxn ang="0">
                  <a:pos x="2" y="373"/>
                </a:cxn>
                <a:cxn ang="0">
                  <a:pos x="2" y="373"/>
                </a:cxn>
                <a:cxn ang="0">
                  <a:pos x="0" y="375"/>
                </a:cxn>
                <a:cxn ang="0">
                  <a:pos x="0" y="377"/>
                </a:cxn>
                <a:cxn ang="0">
                  <a:pos x="3" y="381"/>
                </a:cxn>
                <a:cxn ang="0">
                  <a:pos x="5" y="382"/>
                </a:cxn>
                <a:cxn ang="0">
                  <a:pos x="8" y="382"/>
                </a:cxn>
                <a:cxn ang="0">
                  <a:pos x="9" y="381"/>
                </a:cxn>
                <a:cxn ang="0">
                  <a:pos x="9" y="381"/>
                </a:cxn>
                <a:cxn ang="0">
                  <a:pos x="26" y="360"/>
                </a:cxn>
                <a:cxn ang="0">
                  <a:pos x="41" y="339"/>
                </a:cxn>
                <a:cxn ang="0">
                  <a:pos x="55" y="317"/>
                </a:cxn>
                <a:cxn ang="0">
                  <a:pos x="71" y="296"/>
                </a:cxn>
                <a:cxn ang="0">
                  <a:pos x="71" y="296"/>
                </a:cxn>
                <a:cxn ang="0">
                  <a:pos x="91" y="272"/>
                </a:cxn>
                <a:cxn ang="0">
                  <a:pos x="111" y="250"/>
                </a:cxn>
                <a:cxn ang="0">
                  <a:pos x="153" y="204"/>
                </a:cxn>
                <a:cxn ang="0">
                  <a:pos x="153" y="204"/>
                </a:cxn>
                <a:cxn ang="0">
                  <a:pos x="161" y="194"/>
                </a:cxn>
                <a:cxn ang="0">
                  <a:pos x="169" y="182"/>
                </a:cxn>
                <a:cxn ang="0">
                  <a:pos x="183" y="158"/>
                </a:cxn>
                <a:cxn ang="0">
                  <a:pos x="183" y="158"/>
                </a:cxn>
                <a:cxn ang="0">
                  <a:pos x="206" y="130"/>
                </a:cxn>
                <a:cxn ang="0">
                  <a:pos x="229" y="102"/>
                </a:cxn>
                <a:cxn ang="0">
                  <a:pos x="229" y="102"/>
                </a:cxn>
                <a:cxn ang="0">
                  <a:pos x="267" y="55"/>
                </a:cxn>
                <a:cxn ang="0">
                  <a:pos x="287" y="32"/>
                </a:cxn>
                <a:cxn ang="0">
                  <a:pos x="306" y="9"/>
                </a:cxn>
                <a:cxn ang="0">
                  <a:pos x="306" y="9"/>
                </a:cxn>
                <a:cxn ang="0">
                  <a:pos x="308" y="8"/>
                </a:cxn>
                <a:cxn ang="0">
                  <a:pos x="309" y="5"/>
                </a:cxn>
                <a:cxn ang="0">
                  <a:pos x="306" y="1"/>
                </a:cxn>
                <a:cxn ang="0">
                  <a:pos x="302" y="0"/>
                </a:cxn>
                <a:cxn ang="0">
                  <a:pos x="301" y="0"/>
                </a:cxn>
                <a:cxn ang="0">
                  <a:pos x="298" y="1"/>
                </a:cxn>
                <a:cxn ang="0">
                  <a:pos x="298" y="1"/>
                </a:cxn>
              </a:cxnLst>
              <a:rect l="0" t="0" r="r" b="b"/>
              <a:pathLst>
                <a:path w="309" h="382">
                  <a:moveTo>
                    <a:pt x="298" y="1"/>
                  </a:moveTo>
                  <a:lnTo>
                    <a:pt x="298" y="1"/>
                  </a:lnTo>
                  <a:lnTo>
                    <a:pt x="280" y="22"/>
                  </a:lnTo>
                  <a:lnTo>
                    <a:pt x="263" y="43"/>
                  </a:lnTo>
                  <a:lnTo>
                    <a:pt x="228" y="86"/>
                  </a:lnTo>
                  <a:lnTo>
                    <a:pt x="228" y="86"/>
                  </a:lnTo>
                  <a:lnTo>
                    <a:pt x="190" y="132"/>
                  </a:lnTo>
                  <a:lnTo>
                    <a:pt x="173" y="154"/>
                  </a:lnTo>
                  <a:lnTo>
                    <a:pt x="156" y="179"/>
                  </a:lnTo>
                  <a:lnTo>
                    <a:pt x="156" y="179"/>
                  </a:lnTo>
                  <a:lnTo>
                    <a:pt x="135" y="205"/>
                  </a:lnTo>
                  <a:lnTo>
                    <a:pt x="114" y="230"/>
                  </a:lnTo>
                  <a:lnTo>
                    <a:pt x="70" y="280"/>
                  </a:lnTo>
                  <a:lnTo>
                    <a:pt x="70" y="280"/>
                  </a:lnTo>
                  <a:lnTo>
                    <a:pt x="53" y="302"/>
                  </a:lnTo>
                  <a:lnTo>
                    <a:pt x="36" y="327"/>
                  </a:lnTo>
                  <a:lnTo>
                    <a:pt x="20" y="351"/>
                  </a:lnTo>
                  <a:lnTo>
                    <a:pt x="11" y="361"/>
                  </a:lnTo>
                  <a:lnTo>
                    <a:pt x="2" y="373"/>
                  </a:lnTo>
                  <a:lnTo>
                    <a:pt x="2" y="373"/>
                  </a:lnTo>
                  <a:lnTo>
                    <a:pt x="0" y="375"/>
                  </a:lnTo>
                  <a:lnTo>
                    <a:pt x="0" y="377"/>
                  </a:lnTo>
                  <a:lnTo>
                    <a:pt x="3" y="381"/>
                  </a:lnTo>
                  <a:lnTo>
                    <a:pt x="5" y="382"/>
                  </a:lnTo>
                  <a:lnTo>
                    <a:pt x="8" y="382"/>
                  </a:lnTo>
                  <a:lnTo>
                    <a:pt x="9" y="381"/>
                  </a:lnTo>
                  <a:lnTo>
                    <a:pt x="9" y="381"/>
                  </a:lnTo>
                  <a:lnTo>
                    <a:pt x="26" y="360"/>
                  </a:lnTo>
                  <a:lnTo>
                    <a:pt x="41" y="339"/>
                  </a:lnTo>
                  <a:lnTo>
                    <a:pt x="55" y="317"/>
                  </a:lnTo>
                  <a:lnTo>
                    <a:pt x="71" y="296"/>
                  </a:lnTo>
                  <a:lnTo>
                    <a:pt x="71" y="296"/>
                  </a:lnTo>
                  <a:lnTo>
                    <a:pt x="91" y="272"/>
                  </a:lnTo>
                  <a:lnTo>
                    <a:pt x="111" y="250"/>
                  </a:lnTo>
                  <a:lnTo>
                    <a:pt x="153" y="204"/>
                  </a:lnTo>
                  <a:lnTo>
                    <a:pt x="153" y="204"/>
                  </a:lnTo>
                  <a:lnTo>
                    <a:pt x="161" y="194"/>
                  </a:lnTo>
                  <a:lnTo>
                    <a:pt x="169" y="182"/>
                  </a:lnTo>
                  <a:lnTo>
                    <a:pt x="183" y="158"/>
                  </a:lnTo>
                  <a:lnTo>
                    <a:pt x="183" y="158"/>
                  </a:lnTo>
                  <a:lnTo>
                    <a:pt x="206" y="130"/>
                  </a:lnTo>
                  <a:lnTo>
                    <a:pt x="229" y="102"/>
                  </a:lnTo>
                  <a:lnTo>
                    <a:pt x="229" y="102"/>
                  </a:lnTo>
                  <a:lnTo>
                    <a:pt x="267" y="55"/>
                  </a:lnTo>
                  <a:lnTo>
                    <a:pt x="287" y="32"/>
                  </a:lnTo>
                  <a:lnTo>
                    <a:pt x="306" y="9"/>
                  </a:lnTo>
                  <a:lnTo>
                    <a:pt x="306" y="9"/>
                  </a:lnTo>
                  <a:lnTo>
                    <a:pt x="308" y="8"/>
                  </a:lnTo>
                  <a:lnTo>
                    <a:pt x="309" y="5"/>
                  </a:lnTo>
                  <a:lnTo>
                    <a:pt x="306" y="1"/>
                  </a:lnTo>
                  <a:lnTo>
                    <a:pt x="302" y="0"/>
                  </a:lnTo>
                  <a:lnTo>
                    <a:pt x="301" y="0"/>
                  </a:lnTo>
                  <a:lnTo>
                    <a:pt x="298" y="1"/>
                  </a:lnTo>
                  <a:lnTo>
                    <a:pt x="298"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2" name="chenying0907 897"/>
            <p:cNvSpPr>
              <a:spLocks/>
            </p:cNvSpPr>
            <p:nvPr/>
          </p:nvSpPr>
          <p:spPr bwMode="auto">
            <a:xfrm>
              <a:off x="3629026" y="3665538"/>
              <a:ext cx="88900" cy="111125"/>
            </a:xfrm>
            <a:custGeom>
              <a:avLst/>
              <a:gdLst/>
              <a:ahLst/>
              <a:cxnLst>
                <a:cxn ang="0">
                  <a:pos x="222" y="5"/>
                </a:cxn>
                <a:cxn ang="0">
                  <a:pos x="220" y="1"/>
                </a:cxn>
                <a:cxn ang="0">
                  <a:pos x="216" y="1"/>
                </a:cxn>
                <a:cxn ang="0">
                  <a:pos x="212" y="5"/>
                </a:cxn>
                <a:cxn ang="0">
                  <a:pos x="212" y="8"/>
                </a:cxn>
                <a:cxn ang="0">
                  <a:pos x="210" y="13"/>
                </a:cxn>
                <a:cxn ang="0">
                  <a:pos x="201" y="28"/>
                </a:cxn>
                <a:cxn ang="0">
                  <a:pos x="180" y="50"/>
                </a:cxn>
                <a:cxn ang="0">
                  <a:pos x="170" y="60"/>
                </a:cxn>
                <a:cxn ang="0">
                  <a:pos x="124" y="123"/>
                </a:cxn>
                <a:cxn ang="0">
                  <a:pos x="107" y="144"/>
                </a:cxn>
                <a:cxn ang="0">
                  <a:pos x="51" y="207"/>
                </a:cxn>
                <a:cxn ang="0">
                  <a:pos x="39" y="219"/>
                </a:cxn>
                <a:cxn ang="0">
                  <a:pos x="29" y="232"/>
                </a:cxn>
                <a:cxn ang="0">
                  <a:pos x="23" y="242"/>
                </a:cxn>
                <a:cxn ang="0">
                  <a:pos x="12" y="262"/>
                </a:cxn>
                <a:cxn ang="0">
                  <a:pos x="2" y="270"/>
                </a:cxn>
                <a:cxn ang="0">
                  <a:pos x="0" y="273"/>
                </a:cxn>
                <a:cxn ang="0">
                  <a:pos x="2" y="280"/>
                </a:cxn>
                <a:cxn ang="0">
                  <a:pos x="6" y="280"/>
                </a:cxn>
                <a:cxn ang="0">
                  <a:pos x="8" y="280"/>
                </a:cxn>
                <a:cxn ang="0">
                  <a:pos x="21" y="267"/>
                </a:cxn>
                <a:cxn ang="0">
                  <a:pos x="40" y="237"/>
                </a:cxn>
                <a:cxn ang="0">
                  <a:pos x="51" y="222"/>
                </a:cxn>
                <a:cxn ang="0">
                  <a:pos x="129" y="136"/>
                </a:cxn>
                <a:cxn ang="0">
                  <a:pos x="138" y="124"/>
                </a:cxn>
                <a:cxn ang="0">
                  <a:pos x="162" y="90"/>
                </a:cxn>
                <a:cxn ang="0">
                  <a:pos x="187" y="56"/>
                </a:cxn>
                <a:cxn ang="0">
                  <a:pos x="197" y="46"/>
                </a:cxn>
                <a:cxn ang="0">
                  <a:pos x="216" y="28"/>
                </a:cxn>
                <a:cxn ang="0">
                  <a:pos x="221" y="17"/>
                </a:cxn>
                <a:cxn ang="0">
                  <a:pos x="222" y="5"/>
                </a:cxn>
              </a:cxnLst>
              <a:rect l="0" t="0" r="r" b="b"/>
              <a:pathLst>
                <a:path w="222" h="280">
                  <a:moveTo>
                    <a:pt x="222" y="5"/>
                  </a:moveTo>
                  <a:lnTo>
                    <a:pt x="222" y="5"/>
                  </a:lnTo>
                  <a:lnTo>
                    <a:pt x="221" y="3"/>
                  </a:lnTo>
                  <a:lnTo>
                    <a:pt x="220" y="1"/>
                  </a:lnTo>
                  <a:lnTo>
                    <a:pt x="218" y="0"/>
                  </a:lnTo>
                  <a:lnTo>
                    <a:pt x="216" y="1"/>
                  </a:lnTo>
                  <a:lnTo>
                    <a:pt x="212" y="3"/>
                  </a:lnTo>
                  <a:lnTo>
                    <a:pt x="212" y="5"/>
                  </a:lnTo>
                  <a:lnTo>
                    <a:pt x="212" y="8"/>
                  </a:lnTo>
                  <a:lnTo>
                    <a:pt x="212" y="8"/>
                  </a:lnTo>
                  <a:lnTo>
                    <a:pt x="212" y="11"/>
                  </a:lnTo>
                  <a:lnTo>
                    <a:pt x="210" y="13"/>
                  </a:lnTo>
                  <a:lnTo>
                    <a:pt x="206" y="20"/>
                  </a:lnTo>
                  <a:lnTo>
                    <a:pt x="201" y="28"/>
                  </a:lnTo>
                  <a:lnTo>
                    <a:pt x="195" y="35"/>
                  </a:lnTo>
                  <a:lnTo>
                    <a:pt x="180" y="50"/>
                  </a:lnTo>
                  <a:lnTo>
                    <a:pt x="170" y="60"/>
                  </a:lnTo>
                  <a:lnTo>
                    <a:pt x="170" y="60"/>
                  </a:lnTo>
                  <a:lnTo>
                    <a:pt x="140" y="102"/>
                  </a:lnTo>
                  <a:lnTo>
                    <a:pt x="124" y="123"/>
                  </a:lnTo>
                  <a:lnTo>
                    <a:pt x="107" y="144"/>
                  </a:lnTo>
                  <a:lnTo>
                    <a:pt x="107" y="144"/>
                  </a:lnTo>
                  <a:lnTo>
                    <a:pt x="80" y="175"/>
                  </a:lnTo>
                  <a:lnTo>
                    <a:pt x="51" y="207"/>
                  </a:lnTo>
                  <a:lnTo>
                    <a:pt x="51" y="207"/>
                  </a:lnTo>
                  <a:lnTo>
                    <a:pt x="39" y="219"/>
                  </a:lnTo>
                  <a:lnTo>
                    <a:pt x="34" y="225"/>
                  </a:lnTo>
                  <a:lnTo>
                    <a:pt x="29" y="232"/>
                  </a:lnTo>
                  <a:lnTo>
                    <a:pt x="29" y="232"/>
                  </a:lnTo>
                  <a:lnTo>
                    <a:pt x="23" y="242"/>
                  </a:lnTo>
                  <a:lnTo>
                    <a:pt x="18" y="253"/>
                  </a:lnTo>
                  <a:lnTo>
                    <a:pt x="12" y="262"/>
                  </a:lnTo>
                  <a:lnTo>
                    <a:pt x="2" y="270"/>
                  </a:lnTo>
                  <a:lnTo>
                    <a:pt x="2" y="270"/>
                  </a:lnTo>
                  <a:lnTo>
                    <a:pt x="1" y="271"/>
                  </a:lnTo>
                  <a:lnTo>
                    <a:pt x="0" y="273"/>
                  </a:lnTo>
                  <a:lnTo>
                    <a:pt x="1" y="277"/>
                  </a:lnTo>
                  <a:lnTo>
                    <a:pt x="2" y="280"/>
                  </a:lnTo>
                  <a:lnTo>
                    <a:pt x="4" y="280"/>
                  </a:lnTo>
                  <a:lnTo>
                    <a:pt x="6" y="280"/>
                  </a:lnTo>
                  <a:lnTo>
                    <a:pt x="8" y="280"/>
                  </a:lnTo>
                  <a:lnTo>
                    <a:pt x="8" y="280"/>
                  </a:lnTo>
                  <a:lnTo>
                    <a:pt x="16" y="273"/>
                  </a:lnTo>
                  <a:lnTo>
                    <a:pt x="21" y="267"/>
                  </a:lnTo>
                  <a:lnTo>
                    <a:pt x="31" y="253"/>
                  </a:lnTo>
                  <a:lnTo>
                    <a:pt x="40" y="237"/>
                  </a:lnTo>
                  <a:lnTo>
                    <a:pt x="51" y="222"/>
                  </a:lnTo>
                  <a:lnTo>
                    <a:pt x="51" y="222"/>
                  </a:lnTo>
                  <a:lnTo>
                    <a:pt x="90" y="179"/>
                  </a:lnTo>
                  <a:lnTo>
                    <a:pt x="129" y="136"/>
                  </a:lnTo>
                  <a:lnTo>
                    <a:pt x="129" y="136"/>
                  </a:lnTo>
                  <a:lnTo>
                    <a:pt x="138" y="124"/>
                  </a:lnTo>
                  <a:lnTo>
                    <a:pt x="146" y="114"/>
                  </a:lnTo>
                  <a:lnTo>
                    <a:pt x="162" y="90"/>
                  </a:lnTo>
                  <a:lnTo>
                    <a:pt x="178" y="67"/>
                  </a:lnTo>
                  <a:lnTo>
                    <a:pt x="187" y="56"/>
                  </a:lnTo>
                  <a:lnTo>
                    <a:pt x="197" y="46"/>
                  </a:lnTo>
                  <a:lnTo>
                    <a:pt x="197" y="46"/>
                  </a:lnTo>
                  <a:lnTo>
                    <a:pt x="206" y="37"/>
                  </a:lnTo>
                  <a:lnTo>
                    <a:pt x="216" y="28"/>
                  </a:lnTo>
                  <a:lnTo>
                    <a:pt x="218" y="22"/>
                  </a:lnTo>
                  <a:lnTo>
                    <a:pt x="221" y="17"/>
                  </a:lnTo>
                  <a:lnTo>
                    <a:pt x="222" y="12"/>
                  </a:lnTo>
                  <a:lnTo>
                    <a:pt x="222" y="5"/>
                  </a:lnTo>
                  <a:lnTo>
                    <a:pt x="222"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3" name="chenying0907 898"/>
            <p:cNvSpPr>
              <a:spLocks/>
            </p:cNvSpPr>
            <p:nvPr/>
          </p:nvSpPr>
          <p:spPr bwMode="auto">
            <a:xfrm>
              <a:off x="3668713" y="3692526"/>
              <a:ext cx="60325" cy="80963"/>
            </a:xfrm>
            <a:custGeom>
              <a:avLst/>
              <a:gdLst/>
              <a:ahLst/>
              <a:cxnLst>
                <a:cxn ang="0">
                  <a:pos x="142" y="4"/>
                </a:cxn>
                <a:cxn ang="0">
                  <a:pos x="142" y="4"/>
                </a:cxn>
                <a:cxn ang="0">
                  <a:pos x="141" y="8"/>
                </a:cxn>
                <a:cxn ang="0">
                  <a:pos x="138" y="14"/>
                </a:cxn>
                <a:cxn ang="0">
                  <a:pos x="130" y="24"/>
                </a:cxn>
                <a:cxn ang="0">
                  <a:pos x="121" y="34"/>
                </a:cxn>
                <a:cxn ang="0">
                  <a:pos x="115" y="42"/>
                </a:cxn>
                <a:cxn ang="0">
                  <a:pos x="115" y="42"/>
                </a:cxn>
                <a:cxn ang="0">
                  <a:pos x="95" y="70"/>
                </a:cxn>
                <a:cxn ang="0">
                  <a:pos x="77" y="97"/>
                </a:cxn>
                <a:cxn ang="0">
                  <a:pos x="77" y="97"/>
                </a:cxn>
                <a:cxn ang="0">
                  <a:pos x="68" y="110"/>
                </a:cxn>
                <a:cxn ang="0">
                  <a:pos x="58" y="122"/>
                </a:cxn>
                <a:cxn ang="0">
                  <a:pos x="38" y="147"/>
                </a:cxn>
                <a:cxn ang="0">
                  <a:pos x="18" y="170"/>
                </a:cxn>
                <a:cxn ang="0">
                  <a:pos x="9" y="184"/>
                </a:cxn>
                <a:cxn ang="0">
                  <a:pos x="1" y="197"/>
                </a:cxn>
                <a:cxn ang="0">
                  <a:pos x="1" y="197"/>
                </a:cxn>
                <a:cxn ang="0">
                  <a:pos x="0" y="199"/>
                </a:cxn>
                <a:cxn ang="0">
                  <a:pos x="0" y="202"/>
                </a:cxn>
                <a:cxn ang="0">
                  <a:pos x="2" y="204"/>
                </a:cxn>
                <a:cxn ang="0">
                  <a:pos x="6" y="206"/>
                </a:cxn>
                <a:cxn ang="0">
                  <a:pos x="9" y="204"/>
                </a:cxn>
                <a:cxn ang="0">
                  <a:pos x="10" y="203"/>
                </a:cxn>
                <a:cxn ang="0">
                  <a:pos x="10" y="203"/>
                </a:cxn>
                <a:cxn ang="0">
                  <a:pos x="19" y="189"/>
                </a:cxn>
                <a:cxn ang="0">
                  <a:pos x="30" y="177"/>
                </a:cxn>
                <a:cxn ang="0">
                  <a:pos x="51" y="152"/>
                </a:cxn>
                <a:cxn ang="0">
                  <a:pos x="51" y="152"/>
                </a:cxn>
                <a:cxn ang="0">
                  <a:pos x="69" y="129"/>
                </a:cxn>
                <a:cxn ang="0">
                  <a:pos x="87" y="102"/>
                </a:cxn>
                <a:cxn ang="0">
                  <a:pos x="87" y="102"/>
                </a:cxn>
                <a:cxn ang="0">
                  <a:pos x="124" y="49"/>
                </a:cxn>
                <a:cxn ang="0">
                  <a:pos x="124" y="49"/>
                </a:cxn>
                <a:cxn ang="0">
                  <a:pos x="133" y="38"/>
                </a:cxn>
                <a:cxn ang="0">
                  <a:pos x="141" y="29"/>
                </a:cxn>
                <a:cxn ang="0">
                  <a:pos x="149" y="19"/>
                </a:cxn>
                <a:cxn ang="0">
                  <a:pos x="151" y="14"/>
                </a:cxn>
                <a:cxn ang="0">
                  <a:pos x="154" y="7"/>
                </a:cxn>
                <a:cxn ang="0">
                  <a:pos x="154" y="7"/>
                </a:cxn>
                <a:cxn ang="0">
                  <a:pos x="154" y="4"/>
                </a:cxn>
                <a:cxn ang="0">
                  <a:pos x="153" y="3"/>
                </a:cxn>
                <a:cxn ang="0">
                  <a:pos x="149" y="0"/>
                </a:cxn>
                <a:cxn ang="0">
                  <a:pos x="145" y="0"/>
                </a:cxn>
                <a:cxn ang="0">
                  <a:pos x="144" y="2"/>
                </a:cxn>
                <a:cxn ang="0">
                  <a:pos x="142" y="4"/>
                </a:cxn>
                <a:cxn ang="0">
                  <a:pos x="142" y="4"/>
                </a:cxn>
              </a:cxnLst>
              <a:rect l="0" t="0" r="r" b="b"/>
              <a:pathLst>
                <a:path w="154" h="206">
                  <a:moveTo>
                    <a:pt x="142" y="4"/>
                  </a:moveTo>
                  <a:lnTo>
                    <a:pt x="142" y="4"/>
                  </a:lnTo>
                  <a:lnTo>
                    <a:pt x="141" y="8"/>
                  </a:lnTo>
                  <a:lnTo>
                    <a:pt x="138" y="14"/>
                  </a:lnTo>
                  <a:lnTo>
                    <a:pt x="130" y="24"/>
                  </a:lnTo>
                  <a:lnTo>
                    <a:pt x="121" y="34"/>
                  </a:lnTo>
                  <a:lnTo>
                    <a:pt x="115" y="42"/>
                  </a:lnTo>
                  <a:lnTo>
                    <a:pt x="115" y="42"/>
                  </a:lnTo>
                  <a:lnTo>
                    <a:pt x="95" y="70"/>
                  </a:lnTo>
                  <a:lnTo>
                    <a:pt x="77" y="97"/>
                  </a:lnTo>
                  <a:lnTo>
                    <a:pt x="77" y="97"/>
                  </a:lnTo>
                  <a:lnTo>
                    <a:pt x="68" y="110"/>
                  </a:lnTo>
                  <a:lnTo>
                    <a:pt x="58" y="122"/>
                  </a:lnTo>
                  <a:lnTo>
                    <a:pt x="38" y="147"/>
                  </a:lnTo>
                  <a:lnTo>
                    <a:pt x="18" y="170"/>
                  </a:lnTo>
                  <a:lnTo>
                    <a:pt x="9" y="184"/>
                  </a:lnTo>
                  <a:lnTo>
                    <a:pt x="1" y="197"/>
                  </a:lnTo>
                  <a:lnTo>
                    <a:pt x="1" y="197"/>
                  </a:lnTo>
                  <a:lnTo>
                    <a:pt x="0" y="199"/>
                  </a:lnTo>
                  <a:lnTo>
                    <a:pt x="0" y="202"/>
                  </a:lnTo>
                  <a:lnTo>
                    <a:pt x="2" y="204"/>
                  </a:lnTo>
                  <a:lnTo>
                    <a:pt x="6" y="206"/>
                  </a:lnTo>
                  <a:lnTo>
                    <a:pt x="9" y="204"/>
                  </a:lnTo>
                  <a:lnTo>
                    <a:pt x="10" y="203"/>
                  </a:lnTo>
                  <a:lnTo>
                    <a:pt x="10" y="203"/>
                  </a:lnTo>
                  <a:lnTo>
                    <a:pt x="19" y="189"/>
                  </a:lnTo>
                  <a:lnTo>
                    <a:pt x="30" y="177"/>
                  </a:lnTo>
                  <a:lnTo>
                    <a:pt x="51" y="152"/>
                  </a:lnTo>
                  <a:lnTo>
                    <a:pt x="51" y="152"/>
                  </a:lnTo>
                  <a:lnTo>
                    <a:pt x="69" y="129"/>
                  </a:lnTo>
                  <a:lnTo>
                    <a:pt x="87" y="102"/>
                  </a:lnTo>
                  <a:lnTo>
                    <a:pt x="87" y="102"/>
                  </a:lnTo>
                  <a:lnTo>
                    <a:pt x="124" y="49"/>
                  </a:lnTo>
                  <a:lnTo>
                    <a:pt x="124" y="49"/>
                  </a:lnTo>
                  <a:lnTo>
                    <a:pt x="133" y="38"/>
                  </a:lnTo>
                  <a:lnTo>
                    <a:pt x="141" y="29"/>
                  </a:lnTo>
                  <a:lnTo>
                    <a:pt x="149" y="19"/>
                  </a:lnTo>
                  <a:lnTo>
                    <a:pt x="151" y="14"/>
                  </a:lnTo>
                  <a:lnTo>
                    <a:pt x="154" y="7"/>
                  </a:lnTo>
                  <a:lnTo>
                    <a:pt x="154" y="7"/>
                  </a:lnTo>
                  <a:lnTo>
                    <a:pt x="154" y="4"/>
                  </a:lnTo>
                  <a:lnTo>
                    <a:pt x="153" y="3"/>
                  </a:lnTo>
                  <a:lnTo>
                    <a:pt x="149" y="0"/>
                  </a:lnTo>
                  <a:lnTo>
                    <a:pt x="145" y="0"/>
                  </a:lnTo>
                  <a:lnTo>
                    <a:pt x="144" y="2"/>
                  </a:lnTo>
                  <a:lnTo>
                    <a:pt x="142" y="4"/>
                  </a:lnTo>
                  <a:lnTo>
                    <a:pt x="142"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4" name="chenying0907 899"/>
            <p:cNvSpPr>
              <a:spLocks/>
            </p:cNvSpPr>
            <p:nvPr/>
          </p:nvSpPr>
          <p:spPr bwMode="auto">
            <a:xfrm>
              <a:off x="3697288" y="3721101"/>
              <a:ext cx="41275" cy="50800"/>
            </a:xfrm>
            <a:custGeom>
              <a:avLst/>
              <a:gdLst/>
              <a:ahLst/>
              <a:cxnLst>
                <a:cxn ang="0">
                  <a:pos x="93" y="2"/>
                </a:cxn>
                <a:cxn ang="0">
                  <a:pos x="93" y="2"/>
                </a:cxn>
                <a:cxn ang="0">
                  <a:pos x="80" y="15"/>
                </a:cxn>
                <a:cxn ang="0">
                  <a:pos x="68" y="30"/>
                </a:cxn>
                <a:cxn ang="0">
                  <a:pos x="46" y="59"/>
                </a:cxn>
                <a:cxn ang="0">
                  <a:pos x="24" y="87"/>
                </a:cxn>
                <a:cxn ang="0">
                  <a:pos x="1" y="116"/>
                </a:cxn>
                <a:cxn ang="0">
                  <a:pos x="1" y="116"/>
                </a:cxn>
                <a:cxn ang="0">
                  <a:pos x="0" y="119"/>
                </a:cxn>
                <a:cxn ang="0">
                  <a:pos x="0" y="120"/>
                </a:cxn>
                <a:cxn ang="0">
                  <a:pos x="1" y="124"/>
                </a:cxn>
                <a:cxn ang="0">
                  <a:pos x="4" y="125"/>
                </a:cxn>
                <a:cxn ang="0">
                  <a:pos x="5" y="127"/>
                </a:cxn>
                <a:cxn ang="0">
                  <a:pos x="8" y="125"/>
                </a:cxn>
                <a:cxn ang="0">
                  <a:pos x="9" y="124"/>
                </a:cxn>
                <a:cxn ang="0">
                  <a:pos x="9" y="124"/>
                </a:cxn>
                <a:cxn ang="0">
                  <a:pos x="32" y="95"/>
                </a:cxn>
                <a:cxn ang="0">
                  <a:pos x="54" y="66"/>
                </a:cxn>
                <a:cxn ang="0">
                  <a:pos x="76" y="38"/>
                </a:cxn>
                <a:cxn ang="0">
                  <a:pos x="89" y="23"/>
                </a:cxn>
                <a:cxn ang="0">
                  <a:pos x="101" y="10"/>
                </a:cxn>
                <a:cxn ang="0">
                  <a:pos x="101" y="10"/>
                </a:cxn>
                <a:cxn ang="0">
                  <a:pos x="102" y="8"/>
                </a:cxn>
                <a:cxn ang="0">
                  <a:pos x="102" y="6"/>
                </a:cxn>
                <a:cxn ang="0">
                  <a:pos x="101" y="2"/>
                </a:cxn>
                <a:cxn ang="0">
                  <a:pos x="97" y="0"/>
                </a:cxn>
                <a:cxn ang="0">
                  <a:pos x="94" y="1"/>
                </a:cxn>
                <a:cxn ang="0">
                  <a:pos x="93" y="2"/>
                </a:cxn>
                <a:cxn ang="0">
                  <a:pos x="93" y="2"/>
                </a:cxn>
              </a:cxnLst>
              <a:rect l="0" t="0" r="r" b="b"/>
              <a:pathLst>
                <a:path w="102" h="127">
                  <a:moveTo>
                    <a:pt x="93" y="2"/>
                  </a:moveTo>
                  <a:lnTo>
                    <a:pt x="93" y="2"/>
                  </a:lnTo>
                  <a:lnTo>
                    <a:pt x="80" y="15"/>
                  </a:lnTo>
                  <a:lnTo>
                    <a:pt x="68" y="30"/>
                  </a:lnTo>
                  <a:lnTo>
                    <a:pt x="46" y="59"/>
                  </a:lnTo>
                  <a:lnTo>
                    <a:pt x="24" y="87"/>
                  </a:lnTo>
                  <a:lnTo>
                    <a:pt x="1" y="116"/>
                  </a:lnTo>
                  <a:lnTo>
                    <a:pt x="1" y="116"/>
                  </a:lnTo>
                  <a:lnTo>
                    <a:pt x="0" y="119"/>
                  </a:lnTo>
                  <a:lnTo>
                    <a:pt x="0" y="120"/>
                  </a:lnTo>
                  <a:lnTo>
                    <a:pt x="1" y="124"/>
                  </a:lnTo>
                  <a:lnTo>
                    <a:pt x="4" y="125"/>
                  </a:lnTo>
                  <a:lnTo>
                    <a:pt x="5" y="127"/>
                  </a:lnTo>
                  <a:lnTo>
                    <a:pt x="8" y="125"/>
                  </a:lnTo>
                  <a:lnTo>
                    <a:pt x="9" y="124"/>
                  </a:lnTo>
                  <a:lnTo>
                    <a:pt x="9" y="124"/>
                  </a:lnTo>
                  <a:lnTo>
                    <a:pt x="32" y="95"/>
                  </a:lnTo>
                  <a:lnTo>
                    <a:pt x="54" y="66"/>
                  </a:lnTo>
                  <a:lnTo>
                    <a:pt x="76" y="38"/>
                  </a:lnTo>
                  <a:lnTo>
                    <a:pt x="89" y="23"/>
                  </a:lnTo>
                  <a:lnTo>
                    <a:pt x="101" y="10"/>
                  </a:lnTo>
                  <a:lnTo>
                    <a:pt x="101" y="10"/>
                  </a:lnTo>
                  <a:lnTo>
                    <a:pt x="102" y="8"/>
                  </a:lnTo>
                  <a:lnTo>
                    <a:pt x="102" y="6"/>
                  </a:lnTo>
                  <a:lnTo>
                    <a:pt x="101" y="2"/>
                  </a:lnTo>
                  <a:lnTo>
                    <a:pt x="97" y="0"/>
                  </a:lnTo>
                  <a:lnTo>
                    <a:pt x="94" y="1"/>
                  </a:lnTo>
                  <a:lnTo>
                    <a:pt x="93" y="2"/>
                  </a:lnTo>
                  <a:lnTo>
                    <a:pt x="93"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5" name="chenying0907 900"/>
            <p:cNvSpPr>
              <a:spLocks/>
            </p:cNvSpPr>
            <p:nvPr/>
          </p:nvSpPr>
          <p:spPr bwMode="auto">
            <a:xfrm>
              <a:off x="3511551" y="3597276"/>
              <a:ext cx="38100" cy="52388"/>
            </a:xfrm>
            <a:custGeom>
              <a:avLst/>
              <a:gdLst/>
              <a:ahLst/>
              <a:cxnLst>
                <a:cxn ang="0">
                  <a:pos x="86" y="4"/>
                </a:cxn>
                <a:cxn ang="0">
                  <a:pos x="86" y="4"/>
                </a:cxn>
                <a:cxn ang="0">
                  <a:pos x="68" y="35"/>
                </a:cxn>
                <a:cxn ang="0">
                  <a:pos x="48" y="65"/>
                </a:cxn>
                <a:cxn ang="0">
                  <a:pos x="26" y="95"/>
                </a:cxn>
                <a:cxn ang="0">
                  <a:pos x="1" y="121"/>
                </a:cxn>
                <a:cxn ang="0">
                  <a:pos x="1" y="121"/>
                </a:cxn>
                <a:cxn ang="0">
                  <a:pos x="0" y="124"/>
                </a:cxn>
                <a:cxn ang="0">
                  <a:pos x="0" y="127"/>
                </a:cxn>
                <a:cxn ang="0">
                  <a:pos x="1" y="129"/>
                </a:cxn>
                <a:cxn ang="0">
                  <a:pos x="5" y="132"/>
                </a:cxn>
                <a:cxn ang="0">
                  <a:pos x="8" y="132"/>
                </a:cxn>
                <a:cxn ang="0">
                  <a:pos x="9" y="131"/>
                </a:cxn>
                <a:cxn ang="0">
                  <a:pos x="9" y="131"/>
                </a:cxn>
                <a:cxn ang="0">
                  <a:pos x="35" y="102"/>
                </a:cxn>
                <a:cxn ang="0">
                  <a:pos x="57" y="73"/>
                </a:cxn>
                <a:cxn ang="0">
                  <a:pos x="78" y="42"/>
                </a:cxn>
                <a:cxn ang="0">
                  <a:pos x="95" y="9"/>
                </a:cxn>
                <a:cxn ang="0">
                  <a:pos x="95" y="9"/>
                </a:cxn>
                <a:cxn ang="0">
                  <a:pos x="97" y="6"/>
                </a:cxn>
                <a:cxn ang="0">
                  <a:pos x="97" y="4"/>
                </a:cxn>
                <a:cxn ang="0">
                  <a:pos x="94" y="1"/>
                </a:cxn>
                <a:cxn ang="0">
                  <a:pos x="90" y="0"/>
                </a:cxn>
                <a:cxn ang="0">
                  <a:pos x="88" y="1"/>
                </a:cxn>
                <a:cxn ang="0">
                  <a:pos x="86" y="4"/>
                </a:cxn>
                <a:cxn ang="0">
                  <a:pos x="86" y="4"/>
                </a:cxn>
              </a:cxnLst>
              <a:rect l="0" t="0" r="r" b="b"/>
              <a:pathLst>
                <a:path w="97" h="132">
                  <a:moveTo>
                    <a:pt x="86" y="4"/>
                  </a:moveTo>
                  <a:lnTo>
                    <a:pt x="86" y="4"/>
                  </a:lnTo>
                  <a:lnTo>
                    <a:pt x="68" y="35"/>
                  </a:lnTo>
                  <a:lnTo>
                    <a:pt x="48" y="65"/>
                  </a:lnTo>
                  <a:lnTo>
                    <a:pt x="26" y="95"/>
                  </a:lnTo>
                  <a:lnTo>
                    <a:pt x="1" y="121"/>
                  </a:lnTo>
                  <a:lnTo>
                    <a:pt x="1" y="121"/>
                  </a:lnTo>
                  <a:lnTo>
                    <a:pt x="0" y="124"/>
                  </a:lnTo>
                  <a:lnTo>
                    <a:pt x="0" y="127"/>
                  </a:lnTo>
                  <a:lnTo>
                    <a:pt x="1" y="129"/>
                  </a:lnTo>
                  <a:lnTo>
                    <a:pt x="5" y="132"/>
                  </a:lnTo>
                  <a:lnTo>
                    <a:pt x="8" y="132"/>
                  </a:lnTo>
                  <a:lnTo>
                    <a:pt x="9" y="131"/>
                  </a:lnTo>
                  <a:lnTo>
                    <a:pt x="9" y="131"/>
                  </a:lnTo>
                  <a:lnTo>
                    <a:pt x="35" y="102"/>
                  </a:lnTo>
                  <a:lnTo>
                    <a:pt x="57" y="73"/>
                  </a:lnTo>
                  <a:lnTo>
                    <a:pt x="78" y="42"/>
                  </a:lnTo>
                  <a:lnTo>
                    <a:pt x="95" y="9"/>
                  </a:lnTo>
                  <a:lnTo>
                    <a:pt x="95" y="9"/>
                  </a:lnTo>
                  <a:lnTo>
                    <a:pt x="97" y="6"/>
                  </a:lnTo>
                  <a:lnTo>
                    <a:pt x="97" y="4"/>
                  </a:lnTo>
                  <a:lnTo>
                    <a:pt x="94" y="1"/>
                  </a:lnTo>
                  <a:lnTo>
                    <a:pt x="90" y="0"/>
                  </a:lnTo>
                  <a:lnTo>
                    <a:pt x="88" y="1"/>
                  </a:lnTo>
                  <a:lnTo>
                    <a:pt x="86" y="4"/>
                  </a:lnTo>
                  <a:lnTo>
                    <a:pt x="86"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6" name="chenying0907 901"/>
            <p:cNvSpPr>
              <a:spLocks/>
            </p:cNvSpPr>
            <p:nvPr/>
          </p:nvSpPr>
          <p:spPr bwMode="auto">
            <a:xfrm>
              <a:off x="3522663" y="3532188"/>
              <a:ext cx="114300" cy="157163"/>
            </a:xfrm>
            <a:custGeom>
              <a:avLst/>
              <a:gdLst/>
              <a:ahLst/>
              <a:cxnLst>
                <a:cxn ang="0">
                  <a:pos x="273" y="4"/>
                </a:cxn>
                <a:cxn ang="0">
                  <a:pos x="267" y="18"/>
                </a:cxn>
                <a:cxn ang="0">
                  <a:pos x="233" y="55"/>
                </a:cxn>
                <a:cxn ang="0">
                  <a:pos x="223" y="65"/>
                </a:cxn>
                <a:cxn ang="0">
                  <a:pos x="200" y="98"/>
                </a:cxn>
                <a:cxn ang="0">
                  <a:pos x="163" y="157"/>
                </a:cxn>
                <a:cxn ang="0">
                  <a:pos x="127" y="216"/>
                </a:cxn>
                <a:cxn ang="0">
                  <a:pos x="89" y="264"/>
                </a:cxn>
                <a:cxn ang="0">
                  <a:pos x="62" y="300"/>
                </a:cxn>
                <a:cxn ang="0">
                  <a:pos x="53" y="313"/>
                </a:cxn>
                <a:cxn ang="0">
                  <a:pos x="25" y="358"/>
                </a:cxn>
                <a:cxn ang="0">
                  <a:pos x="14" y="375"/>
                </a:cxn>
                <a:cxn ang="0">
                  <a:pos x="6" y="387"/>
                </a:cxn>
                <a:cxn ang="0">
                  <a:pos x="5" y="388"/>
                </a:cxn>
                <a:cxn ang="0">
                  <a:pos x="1" y="390"/>
                </a:cxn>
                <a:cxn ang="0">
                  <a:pos x="1" y="398"/>
                </a:cxn>
                <a:cxn ang="0">
                  <a:pos x="5" y="399"/>
                </a:cxn>
                <a:cxn ang="0">
                  <a:pos x="11" y="398"/>
                </a:cxn>
                <a:cxn ang="0">
                  <a:pos x="22" y="387"/>
                </a:cxn>
                <a:cxn ang="0">
                  <a:pos x="35" y="364"/>
                </a:cxn>
                <a:cxn ang="0">
                  <a:pos x="43" y="352"/>
                </a:cxn>
                <a:cxn ang="0">
                  <a:pos x="52" y="340"/>
                </a:cxn>
                <a:cxn ang="0">
                  <a:pos x="73" y="302"/>
                </a:cxn>
                <a:cxn ang="0">
                  <a:pos x="79" y="293"/>
                </a:cxn>
                <a:cxn ang="0">
                  <a:pos x="95" y="277"/>
                </a:cxn>
                <a:cxn ang="0">
                  <a:pos x="103" y="269"/>
                </a:cxn>
                <a:cxn ang="0">
                  <a:pos x="119" y="246"/>
                </a:cxn>
                <a:cxn ang="0">
                  <a:pos x="141" y="213"/>
                </a:cxn>
                <a:cxn ang="0">
                  <a:pos x="204" y="114"/>
                </a:cxn>
                <a:cxn ang="0">
                  <a:pos x="215" y="96"/>
                </a:cxn>
                <a:cxn ang="0">
                  <a:pos x="255" y="48"/>
                </a:cxn>
                <a:cxn ang="0">
                  <a:pos x="272" y="29"/>
                </a:cxn>
                <a:cxn ang="0">
                  <a:pos x="282" y="13"/>
                </a:cxn>
                <a:cxn ang="0">
                  <a:pos x="285" y="7"/>
                </a:cxn>
                <a:cxn ang="0">
                  <a:pos x="284" y="3"/>
                </a:cxn>
                <a:cxn ang="0">
                  <a:pos x="277" y="0"/>
                </a:cxn>
                <a:cxn ang="0">
                  <a:pos x="273" y="4"/>
                </a:cxn>
              </a:cxnLst>
              <a:rect l="0" t="0" r="r" b="b"/>
              <a:pathLst>
                <a:path w="285" h="399">
                  <a:moveTo>
                    <a:pt x="273" y="4"/>
                  </a:moveTo>
                  <a:lnTo>
                    <a:pt x="273" y="4"/>
                  </a:lnTo>
                  <a:lnTo>
                    <a:pt x="270" y="11"/>
                  </a:lnTo>
                  <a:lnTo>
                    <a:pt x="267" y="18"/>
                  </a:lnTo>
                  <a:lnTo>
                    <a:pt x="256" y="31"/>
                  </a:lnTo>
                  <a:lnTo>
                    <a:pt x="233" y="55"/>
                  </a:lnTo>
                  <a:lnTo>
                    <a:pt x="233" y="55"/>
                  </a:lnTo>
                  <a:lnTo>
                    <a:pt x="223" y="65"/>
                  </a:lnTo>
                  <a:lnTo>
                    <a:pt x="215" y="76"/>
                  </a:lnTo>
                  <a:lnTo>
                    <a:pt x="200" y="98"/>
                  </a:lnTo>
                  <a:lnTo>
                    <a:pt x="200" y="98"/>
                  </a:lnTo>
                  <a:lnTo>
                    <a:pt x="163" y="157"/>
                  </a:lnTo>
                  <a:lnTo>
                    <a:pt x="127" y="216"/>
                  </a:lnTo>
                  <a:lnTo>
                    <a:pt x="127" y="216"/>
                  </a:lnTo>
                  <a:lnTo>
                    <a:pt x="108" y="241"/>
                  </a:lnTo>
                  <a:lnTo>
                    <a:pt x="89" y="264"/>
                  </a:lnTo>
                  <a:lnTo>
                    <a:pt x="70" y="288"/>
                  </a:lnTo>
                  <a:lnTo>
                    <a:pt x="62" y="300"/>
                  </a:lnTo>
                  <a:lnTo>
                    <a:pt x="53" y="313"/>
                  </a:lnTo>
                  <a:lnTo>
                    <a:pt x="53" y="313"/>
                  </a:lnTo>
                  <a:lnTo>
                    <a:pt x="40" y="336"/>
                  </a:lnTo>
                  <a:lnTo>
                    <a:pt x="25" y="358"/>
                  </a:lnTo>
                  <a:lnTo>
                    <a:pt x="25" y="358"/>
                  </a:lnTo>
                  <a:lnTo>
                    <a:pt x="14" y="375"/>
                  </a:lnTo>
                  <a:lnTo>
                    <a:pt x="9" y="385"/>
                  </a:lnTo>
                  <a:lnTo>
                    <a:pt x="6" y="387"/>
                  </a:lnTo>
                  <a:lnTo>
                    <a:pt x="5" y="388"/>
                  </a:lnTo>
                  <a:lnTo>
                    <a:pt x="5" y="388"/>
                  </a:lnTo>
                  <a:lnTo>
                    <a:pt x="2" y="388"/>
                  </a:lnTo>
                  <a:lnTo>
                    <a:pt x="1" y="390"/>
                  </a:lnTo>
                  <a:lnTo>
                    <a:pt x="0" y="394"/>
                  </a:lnTo>
                  <a:lnTo>
                    <a:pt x="1" y="398"/>
                  </a:lnTo>
                  <a:lnTo>
                    <a:pt x="2" y="399"/>
                  </a:lnTo>
                  <a:lnTo>
                    <a:pt x="5" y="399"/>
                  </a:lnTo>
                  <a:lnTo>
                    <a:pt x="5" y="399"/>
                  </a:lnTo>
                  <a:lnTo>
                    <a:pt x="11" y="398"/>
                  </a:lnTo>
                  <a:lnTo>
                    <a:pt x="17" y="394"/>
                  </a:lnTo>
                  <a:lnTo>
                    <a:pt x="22" y="387"/>
                  </a:lnTo>
                  <a:lnTo>
                    <a:pt x="27" y="379"/>
                  </a:lnTo>
                  <a:lnTo>
                    <a:pt x="35" y="364"/>
                  </a:lnTo>
                  <a:lnTo>
                    <a:pt x="39" y="357"/>
                  </a:lnTo>
                  <a:lnTo>
                    <a:pt x="43" y="352"/>
                  </a:lnTo>
                  <a:lnTo>
                    <a:pt x="43" y="352"/>
                  </a:lnTo>
                  <a:lnTo>
                    <a:pt x="52" y="340"/>
                  </a:lnTo>
                  <a:lnTo>
                    <a:pt x="60" y="327"/>
                  </a:lnTo>
                  <a:lnTo>
                    <a:pt x="73" y="302"/>
                  </a:lnTo>
                  <a:lnTo>
                    <a:pt x="73" y="302"/>
                  </a:lnTo>
                  <a:lnTo>
                    <a:pt x="79" y="293"/>
                  </a:lnTo>
                  <a:lnTo>
                    <a:pt x="87" y="285"/>
                  </a:lnTo>
                  <a:lnTo>
                    <a:pt x="95" y="277"/>
                  </a:lnTo>
                  <a:lnTo>
                    <a:pt x="103" y="269"/>
                  </a:lnTo>
                  <a:lnTo>
                    <a:pt x="103" y="269"/>
                  </a:lnTo>
                  <a:lnTo>
                    <a:pt x="111" y="258"/>
                  </a:lnTo>
                  <a:lnTo>
                    <a:pt x="119" y="246"/>
                  </a:lnTo>
                  <a:lnTo>
                    <a:pt x="119" y="246"/>
                  </a:lnTo>
                  <a:lnTo>
                    <a:pt x="141" y="213"/>
                  </a:lnTo>
                  <a:lnTo>
                    <a:pt x="162" y="181"/>
                  </a:lnTo>
                  <a:lnTo>
                    <a:pt x="204" y="114"/>
                  </a:lnTo>
                  <a:lnTo>
                    <a:pt x="204" y="114"/>
                  </a:lnTo>
                  <a:lnTo>
                    <a:pt x="215" y="96"/>
                  </a:lnTo>
                  <a:lnTo>
                    <a:pt x="227" y="80"/>
                  </a:lnTo>
                  <a:lnTo>
                    <a:pt x="255" y="48"/>
                  </a:lnTo>
                  <a:lnTo>
                    <a:pt x="255" y="48"/>
                  </a:lnTo>
                  <a:lnTo>
                    <a:pt x="272" y="29"/>
                  </a:lnTo>
                  <a:lnTo>
                    <a:pt x="280" y="18"/>
                  </a:lnTo>
                  <a:lnTo>
                    <a:pt x="282" y="13"/>
                  </a:lnTo>
                  <a:lnTo>
                    <a:pt x="285" y="7"/>
                  </a:lnTo>
                  <a:lnTo>
                    <a:pt x="285" y="7"/>
                  </a:lnTo>
                  <a:lnTo>
                    <a:pt x="285" y="5"/>
                  </a:lnTo>
                  <a:lnTo>
                    <a:pt x="284" y="3"/>
                  </a:lnTo>
                  <a:lnTo>
                    <a:pt x="281" y="0"/>
                  </a:lnTo>
                  <a:lnTo>
                    <a:pt x="277" y="0"/>
                  </a:lnTo>
                  <a:lnTo>
                    <a:pt x="274" y="1"/>
                  </a:lnTo>
                  <a:lnTo>
                    <a:pt x="273" y="4"/>
                  </a:lnTo>
                  <a:lnTo>
                    <a:pt x="273"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7" name="chenying0907 902"/>
            <p:cNvSpPr>
              <a:spLocks/>
            </p:cNvSpPr>
            <p:nvPr/>
          </p:nvSpPr>
          <p:spPr bwMode="auto">
            <a:xfrm>
              <a:off x="3600451" y="3543301"/>
              <a:ext cx="68263" cy="95250"/>
            </a:xfrm>
            <a:custGeom>
              <a:avLst/>
              <a:gdLst/>
              <a:ahLst/>
              <a:cxnLst>
                <a:cxn ang="0">
                  <a:pos x="162" y="1"/>
                </a:cxn>
                <a:cxn ang="0">
                  <a:pos x="162" y="1"/>
                </a:cxn>
                <a:cxn ang="0">
                  <a:pos x="152" y="12"/>
                </a:cxn>
                <a:cxn ang="0">
                  <a:pos x="144" y="23"/>
                </a:cxn>
                <a:cxn ang="0">
                  <a:pos x="128" y="46"/>
                </a:cxn>
                <a:cxn ang="0">
                  <a:pos x="114" y="70"/>
                </a:cxn>
                <a:cxn ang="0">
                  <a:pos x="100" y="95"/>
                </a:cxn>
                <a:cxn ang="0">
                  <a:pos x="100" y="95"/>
                </a:cxn>
                <a:cxn ang="0">
                  <a:pos x="92" y="108"/>
                </a:cxn>
                <a:cxn ang="0">
                  <a:pos x="81" y="121"/>
                </a:cxn>
                <a:cxn ang="0">
                  <a:pos x="60" y="148"/>
                </a:cxn>
                <a:cxn ang="0">
                  <a:pos x="60" y="148"/>
                </a:cxn>
                <a:cxn ang="0">
                  <a:pos x="38" y="175"/>
                </a:cxn>
                <a:cxn ang="0">
                  <a:pos x="17" y="203"/>
                </a:cxn>
                <a:cxn ang="0">
                  <a:pos x="17" y="203"/>
                </a:cxn>
                <a:cxn ang="0">
                  <a:pos x="5" y="217"/>
                </a:cxn>
                <a:cxn ang="0">
                  <a:pos x="2" y="227"/>
                </a:cxn>
                <a:cxn ang="0">
                  <a:pos x="0" y="231"/>
                </a:cxn>
                <a:cxn ang="0">
                  <a:pos x="0" y="235"/>
                </a:cxn>
                <a:cxn ang="0">
                  <a:pos x="0" y="235"/>
                </a:cxn>
                <a:cxn ang="0">
                  <a:pos x="2" y="237"/>
                </a:cxn>
                <a:cxn ang="0">
                  <a:pos x="4" y="238"/>
                </a:cxn>
                <a:cxn ang="0">
                  <a:pos x="8" y="239"/>
                </a:cxn>
                <a:cxn ang="0">
                  <a:pos x="9" y="238"/>
                </a:cxn>
                <a:cxn ang="0">
                  <a:pos x="12" y="237"/>
                </a:cxn>
                <a:cxn ang="0">
                  <a:pos x="12" y="234"/>
                </a:cxn>
                <a:cxn ang="0">
                  <a:pos x="12" y="231"/>
                </a:cxn>
                <a:cxn ang="0">
                  <a:pos x="12" y="231"/>
                </a:cxn>
                <a:cxn ang="0">
                  <a:pos x="12" y="229"/>
                </a:cxn>
                <a:cxn ang="0">
                  <a:pos x="15" y="225"/>
                </a:cxn>
                <a:cxn ang="0">
                  <a:pos x="22" y="213"/>
                </a:cxn>
                <a:cxn ang="0">
                  <a:pos x="37" y="195"/>
                </a:cxn>
                <a:cxn ang="0">
                  <a:pos x="37" y="195"/>
                </a:cxn>
                <a:cxn ang="0">
                  <a:pos x="58" y="169"/>
                </a:cxn>
                <a:cxn ang="0">
                  <a:pos x="79" y="144"/>
                </a:cxn>
                <a:cxn ang="0">
                  <a:pos x="79" y="144"/>
                </a:cxn>
                <a:cxn ang="0">
                  <a:pos x="91" y="127"/>
                </a:cxn>
                <a:cxn ang="0">
                  <a:pos x="102" y="110"/>
                </a:cxn>
                <a:cxn ang="0">
                  <a:pos x="123" y="76"/>
                </a:cxn>
                <a:cxn ang="0">
                  <a:pos x="134" y="59"/>
                </a:cxn>
                <a:cxn ang="0">
                  <a:pos x="144" y="40"/>
                </a:cxn>
                <a:cxn ang="0">
                  <a:pos x="157" y="25"/>
                </a:cxn>
                <a:cxn ang="0">
                  <a:pos x="170" y="9"/>
                </a:cxn>
                <a:cxn ang="0">
                  <a:pos x="170" y="9"/>
                </a:cxn>
                <a:cxn ang="0">
                  <a:pos x="172" y="8"/>
                </a:cxn>
                <a:cxn ang="0">
                  <a:pos x="172" y="5"/>
                </a:cxn>
                <a:cxn ang="0">
                  <a:pos x="170" y="1"/>
                </a:cxn>
                <a:cxn ang="0">
                  <a:pos x="166" y="0"/>
                </a:cxn>
                <a:cxn ang="0">
                  <a:pos x="164" y="0"/>
                </a:cxn>
                <a:cxn ang="0">
                  <a:pos x="162" y="1"/>
                </a:cxn>
                <a:cxn ang="0">
                  <a:pos x="162" y="1"/>
                </a:cxn>
              </a:cxnLst>
              <a:rect l="0" t="0" r="r" b="b"/>
              <a:pathLst>
                <a:path w="172" h="239">
                  <a:moveTo>
                    <a:pt x="162" y="1"/>
                  </a:moveTo>
                  <a:lnTo>
                    <a:pt x="162" y="1"/>
                  </a:lnTo>
                  <a:lnTo>
                    <a:pt x="152" y="12"/>
                  </a:lnTo>
                  <a:lnTo>
                    <a:pt x="144" y="23"/>
                  </a:lnTo>
                  <a:lnTo>
                    <a:pt x="128" y="46"/>
                  </a:lnTo>
                  <a:lnTo>
                    <a:pt x="114" y="70"/>
                  </a:lnTo>
                  <a:lnTo>
                    <a:pt x="100" y="95"/>
                  </a:lnTo>
                  <a:lnTo>
                    <a:pt x="100" y="95"/>
                  </a:lnTo>
                  <a:lnTo>
                    <a:pt x="92" y="108"/>
                  </a:lnTo>
                  <a:lnTo>
                    <a:pt x="81" y="121"/>
                  </a:lnTo>
                  <a:lnTo>
                    <a:pt x="60" y="148"/>
                  </a:lnTo>
                  <a:lnTo>
                    <a:pt x="60" y="148"/>
                  </a:lnTo>
                  <a:lnTo>
                    <a:pt x="38" y="175"/>
                  </a:lnTo>
                  <a:lnTo>
                    <a:pt x="17" y="203"/>
                  </a:lnTo>
                  <a:lnTo>
                    <a:pt x="17" y="203"/>
                  </a:lnTo>
                  <a:lnTo>
                    <a:pt x="5" y="217"/>
                  </a:lnTo>
                  <a:lnTo>
                    <a:pt x="2" y="227"/>
                  </a:lnTo>
                  <a:lnTo>
                    <a:pt x="0" y="231"/>
                  </a:lnTo>
                  <a:lnTo>
                    <a:pt x="0" y="235"/>
                  </a:lnTo>
                  <a:lnTo>
                    <a:pt x="0" y="235"/>
                  </a:lnTo>
                  <a:lnTo>
                    <a:pt x="2" y="237"/>
                  </a:lnTo>
                  <a:lnTo>
                    <a:pt x="4" y="238"/>
                  </a:lnTo>
                  <a:lnTo>
                    <a:pt x="8" y="239"/>
                  </a:lnTo>
                  <a:lnTo>
                    <a:pt x="9" y="238"/>
                  </a:lnTo>
                  <a:lnTo>
                    <a:pt x="12" y="237"/>
                  </a:lnTo>
                  <a:lnTo>
                    <a:pt x="12" y="234"/>
                  </a:lnTo>
                  <a:lnTo>
                    <a:pt x="12" y="231"/>
                  </a:lnTo>
                  <a:lnTo>
                    <a:pt x="12" y="231"/>
                  </a:lnTo>
                  <a:lnTo>
                    <a:pt x="12" y="229"/>
                  </a:lnTo>
                  <a:lnTo>
                    <a:pt x="15" y="225"/>
                  </a:lnTo>
                  <a:lnTo>
                    <a:pt x="22" y="213"/>
                  </a:lnTo>
                  <a:lnTo>
                    <a:pt x="37" y="195"/>
                  </a:lnTo>
                  <a:lnTo>
                    <a:pt x="37" y="195"/>
                  </a:lnTo>
                  <a:lnTo>
                    <a:pt x="58" y="169"/>
                  </a:lnTo>
                  <a:lnTo>
                    <a:pt x="79" y="144"/>
                  </a:lnTo>
                  <a:lnTo>
                    <a:pt x="79" y="144"/>
                  </a:lnTo>
                  <a:lnTo>
                    <a:pt x="91" y="127"/>
                  </a:lnTo>
                  <a:lnTo>
                    <a:pt x="102" y="110"/>
                  </a:lnTo>
                  <a:lnTo>
                    <a:pt x="123" y="76"/>
                  </a:lnTo>
                  <a:lnTo>
                    <a:pt x="134" y="59"/>
                  </a:lnTo>
                  <a:lnTo>
                    <a:pt x="144" y="40"/>
                  </a:lnTo>
                  <a:lnTo>
                    <a:pt x="157" y="25"/>
                  </a:lnTo>
                  <a:lnTo>
                    <a:pt x="170" y="9"/>
                  </a:lnTo>
                  <a:lnTo>
                    <a:pt x="170" y="9"/>
                  </a:lnTo>
                  <a:lnTo>
                    <a:pt x="172" y="8"/>
                  </a:lnTo>
                  <a:lnTo>
                    <a:pt x="172" y="5"/>
                  </a:lnTo>
                  <a:lnTo>
                    <a:pt x="170" y="1"/>
                  </a:lnTo>
                  <a:lnTo>
                    <a:pt x="166" y="0"/>
                  </a:lnTo>
                  <a:lnTo>
                    <a:pt x="164" y="0"/>
                  </a:lnTo>
                  <a:lnTo>
                    <a:pt x="162" y="1"/>
                  </a:lnTo>
                  <a:lnTo>
                    <a:pt x="162"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8" name="chenying0907 903"/>
            <p:cNvSpPr>
              <a:spLocks/>
            </p:cNvSpPr>
            <p:nvPr/>
          </p:nvSpPr>
          <p:spPr bwMode="auto">
            <a:xfrm>
              <a:off x="3633788" y="3560763"/>
              <a:ext cx="53975" cy="80963"/>
            </a:xfrm>
            <a:custGeom>
              <a:avLst/>
              <a:gdLst/>
              <a:ahLst/>
              <a:cxnLst>
                <a:cxn ang="0">
                  <a:pos x="125" y="2"/>
                </a:cxn>
                <a:cxn ang="0">
                  <a:pos x="125" y="2"/>
                </a:cxn>
                <a:cxn ang="0">
                  <a:pos x="119" y="17"/>
                </a:cxn>
                <a:cxn ang="0">
                  <a:pos x="111" y="31"/>
                </a:cxn>
                <a:cxn ang="0">
                  <a:pos x="94" y="58"/>
                </a:cxn>
                <a:cxn ang="0">
                  <a:pos x="57" y="113"/>
                </a:cxn>
                <a:cxn ang="0">
                  <a:pos x="57" y="113"/>
                </a:cxn>
                <a:cxn ang="0">
                  <a:pos x="22" y="164"/>
                </a:cxn>
                <a:cxn ang="0">
                  <a:pos x="22" y="164"/>
                </a:cxn>
                <a:cxn ang="0">
                  <a:pos x="15" y="172"/>
                </a:cxn>
                <a:cxn ang="0">
                  <a:pos x="9" y="180"/>
                </a:cxn>
                <a:cxn ang="0">
                  <a:pos x="4" y="188"/>
                </a:cxn>
                <a:cxn ang="0">
                  <a:pos x="1" y="192"/>
                </a:cxn>
                <a:cxn ang="0">
                  <a:pos x="0" y="197"/>
                </a:cxn>
                <a:cxn ang="0">
                  <a:pos x="0" y="197"/>
                </a:cxn>
                <a:cxn ang="0">
                  <a:pos x="0" y="200"/>
                </a:cxn>
                <a:cxn ang="0">
                  <a:pos x="0" y="202"/>
                </a:cxn>
                <a:cxn ang="0">
                  <a:pos x="4" y="204"/>
                </a:cxn>
                <a:cxn ang="0">
                  <a:pos x="6" y="205"/>
                </a:cxn>
                <a:cxn ang="0">
                  <a:pos x="7" y="204"/>
                </a:cxn>
                <a:cxn ang="0">
                  <a:pos x="9" y="202"/>
                </a:cxn>
                <a:cxn ang="0">
                  <a:pos x="10" y="201"/>
                </a:cxn>
                <a:cxn ang="0">
                  <a:pos x="10" y="201"/>
                </a:cxn>
                <a:cxn ang="0">
                  <a:pos x="11" y="196"/>
                </a:cxn>
                <a:cxn ang="0">
                  <a:pos x="14" y="192"/>
                </a:cxn>
                <a:cxn ang="0">
                  <a:pos x="22" y="180"/>
                </a:cxn>
                <a:cxn ang="0">
                  <a:pos x="31" y="171"/>
                </a:cxn>
                <a:cxn ang="0">
                  <a:pos x="38" y="162"/>
                </a:cxn>
                <a:cxn ang="0">
                  <a:pos x="38" y="162"/>
                </a:cxn>
                <a:cxn ang="0">
                  <a:pos x="56" y="136"/>
                </a:cxn>
                <a:cxn ang="0">
                  <a:pos x="73" y="111"/>
                </a:cxn>
                <a:cxn ang="0">
                  <a:pos x="73" y="111"/>
                </a:cxn>
                <a:cxn ang="0">
                  <a:pos x="107" y="60"/>
                </a:cxn>
                <a:cxn ang="0">
                  <a:pos x="123" y="35"/>
                </a:cxn>
                <a:cxn ang="0">
                  <a:pos x="136" y="7"/>
                </a:cxn>
                <a:cxn ang="0">
                  <a:pos x="136" y="7"/>
                </a:cxn>
                <a:cxn ang="0">
                  <a:pos x="136" y="5"/>
                </a:cxn>
                <a:cxn ang="0">
                  <a:pos x="136" y="4"/>
                </a:cxn>
                <a:cxn ang="0">
                  <a:pos x="133" y="0"/>
                </a:cxn>
                <a:cxn ang="0">
                  <a:pos x="130" y="0"/>
                </a:cxn>
                <a:cxn ang="0">
                  <a:pos x="129" y="0"/>
                </a:cxn>
                <a:cxn ang="0">
                  <a:pos x="126" y="0"/>
                </a:cxn>
                <a:cxn ang="0">
                  <a:pos x="125" y="2"/>
                </a:cxn>
                <a:cxn ang="0">
                  <a:pos x="125" y="2"/>
                </a:cxn>
              </a:cxnLst>
              <a:rect l="0" t="0" r="r" b="b"/>
              <a:pathLst>
                <a:path w="136" h="205">
                  <a:moveTo>
                    <a:pt x="125" y="2"/>
                  </a:moveTo>
                  <a:lnTo>
                    <a:pt x="125" y="2"/>
                  </a:lnTo>
                  <a:lnTo>
                    <a:pt x="119" y="17"/>
                  </a:lnTo>
                  <a:lnTo>
                    <a:pt x="111" y="31"/>
                  </a:lnTo>
                  <a:lnTo>
                    <a:pt x="94" y="58"/>
                  </a:lnTo>
                  <a:lnTo>
                    <a:pt x="57" y="113"/>
                  </a:lnTo>
                  <a:lnTo>
                    <a:pt x="57" y="113"/>
                  </a:lnTo>
                  <a:lnTo>
                    <a:pt x="22" y="164"/>
                  </a:lnTo>
                  <a:lnTo>
                    <a:pt x="22" y="164"/>
                  </a:lnTo>
                  <a:lnTo>
                    <a:pt x="15" y="172"/>
                  </a:lnTo>
                  <a:lnTo>
                    <a:pt x="9" y="180"/>
                  </a:lnTo>
                  <a:lnTo>
                    <a:pt x="4" y="188"/>
                  </a:lnTo>
                  <a:lnTo>
                    <a:pt x="1" y="192"/>
                  </a:lnTo>
                  <a:lnTo>
                    <a:pt x="0" y="197"/>
                  </a:lnTo>
                  <a:lnTo>
                    <a:pt x="0" y="197"/>
                  </a:lnTo>
                  <a:lnTo>
                    <a:pt x="0" y="200"/>
                  </a:lnTo>
                  <a:lnTo>
                    <a:pt x="0" y="202"/>
                  </a:lnTo>
                  <a:lnTo>
                    <a:pt x="4" y="204"/>
                  </a:lnTo>
                  <a:lnTo>
                    <a:pt x="6" y="205"/>
                  </a:lnTo>
                  <a:lnTo>
                    <a:pt x="7" y="204"/>
                  </a:lnTo>
                  <a:lnTo>
                    <a:pt x="9" y="202"/>
                  </a:lnTo>
                  <a:lnTo>
                    <a:pt x="10" y="201"/>
                  </a:lnTo>
                  <a:lnTo>
                    <a:pt x="10" y="201"/>
                  </a:lnTo>
                  <a:lnTo>
                    <a:pt x="11" y="196"/>
                  </a:lnTo>
                  <a:lnTo>
                    <a:pt x="14" y="192"/>
                  </a:lnTo>
                  <a:lnTo>
                    <a:pt x="22" y="180"/>
                  </a:lnTo>
                  <a:lnTo>
                    <a:pt x="31" y="171"/>
                  </a:lnTo>
                  <a:lnTo>
                    <a:pt x="38" y="162"/>
                  </a:lnTo>
                  <a:lnTo>
                    <a:pt x="38" y="162"/>
                  </a:lnTo>
                  <a:lnTo>
                    <a:pt x="56" y="136"/>
                  </a:lnTo>
                  <a:lnTo>
                    <a:pt x="73" y="111"/>
                  </a:lnTo>
                  <a:lnTo>
                    <a:pt x="73" y="111"/>
                  </a:lnTo>
                  <a:lnTo>
                    <a:pt x="107" y="60"/>
                  </a:lnTo>
                  <a:lnTo>
                    <a:pt x="123" y="35"/>
                  </a:lnTo>
                  <a:lnTo>
                    <a:pt x="136" y="7"/>
                  </a:lnTo>
                  <a:lnTo>
                    <a:pt x="136" y="7"/>
                  </a:lnTo>
                  <a:lnTo>
                    <a:pt x="136" y="5"/>
                  </a:lnTo>
                  <a:lnTo>
                    <a:pt x="136" y="4"/>
                  </a:lnTo>
                  <a:lnTo>
                    <a:pt x="133" y="0"/>
                  </a:lnTo>
                  <a:lnTo>
                    <a:pt x="130" y="0"/>
                  </a:lnTo>
                  <a:lnTo>
                    <a:pt x="129" y="0"/>
                  </a:lnTo>
                  <a:lnTo>
                    <a:pt x="126" y="0"/>
                  </a:lnTo>
                  <a:lnTo>
                    <a:pt x="125" y="2"/>
                  </a:lnTo>
                  <a:lnTo>
                    <a:pt x="125"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39" name="chenying0907 904"/>
            <p:cNvSpPr>
              <a:spLocks/>
            </p:cNvSpPr>
            <p:nvPr/>
          </p:nvSpPr>
          <p:spPr bwMode="auto">
            <a:xfrm>
              <a:off x="3668713" y="3586163"/>
              <a:ext cx="38100" cy="55563"/>
            </a:xfrm>
            <a:custGeom>
              <a:avLst/>
              <a:gdLst/>
              <a:ahLst/>
              <a:cxnLst>
                <a:cxn ang="0">
                  <a:pos x="86" y="4"/>
                </a:cxn>
                <a:cxn ang="0">
                  <a:pos x="86" y="4"/>
                </a:cxn>
                <a:cxn ang="0">
                  <a:pos x="75" y="25"/>
                </a:cxn>
                <a:cxn ang="0">
                  <a:pos x="64" y="46"/>
                </a:cxn>
                <a:cxn ang="0">
                  <a:pos x="49" y="64"/>
                </a:cxn>
                <a:cxn ang="0">
                  <a:pos x="34" y="83"/>
                </a:cxn>
                <a:cxn ang="0">
                  <a:pos x="34" y="83"/>
                </a:cxn>
                <a:cxn ang="0">
                  <a:pos x="22" y="95"/>
                </a:cxn>
                <a:cxn ang="0">
                  <a:pos x="13" y="106"/>
                </a:cxn>
                <a:cxn ang="0">
                  <a:pos x="5" y="121"/>
                </a:cxn>
                <a:cxn ang="0">
                  <a:pos x="2" y="127"/>
                </a:cxn>
                <a:cxn ang="0">
                  <a:pos x="0" y="135"/>
                </a:cxn>
                <a:cxn ang="0">
                  <a:pos x="0" y="135"/>
                </a:cxn>
                <a:cxn ang="0">
                  <a:pos x="0" y="138"/>
                </a:cxn>
                <a:cxn ang="0">
                  <a:pos x="1" y="140"/>
                </a:cxn>
                <a:cxn ang="0">
                  <a:pos x="4" y="142"/>
                </a:cxn>
                <a:cxn ang="0">
                  <a:pos x="9" y="142"/>
                </a:cxn>
                <a:cxn ang="0">
                  <a:pos x="10" y="140"/>
                </a:cxn>
                <a:cxn ang="0">
                  <a:pos x="11" y="139"/>
                </a:cxn>
                <a:cxn ang="0">
                  <a:pos x="11" y="139"/>
                </a:cxn>
                <a:cxn ang="0">
                  <a:pos x="14" y="129"/>
                </a:cxn>
                <a:cxn ang="0">
                  <a:pos x="19" y="118"/>
                </a:cxn>
                <a:cxn ang="0">
                  <a:pos x="24" y="110"/>
                </a:cxn>
                <a:cxn ang="0">
                  <a:pos x="31" y="101"/>
                </a:cxn>
                <a:cxn ang="0">
                  <a:pos x="45" y="87"/>
                </a:cxn>
                <a:cxn ang="0">
                  <a:pos x="61" y="71"/>
                </a:cxn>
                <a:cxn ang="0">
                  <a:pos x="61" y="71"/>
                </a:cxn>
                <a:cxn ang="0">
                  <a:pos x="72" y="57"/>
                </a:cxn>
                <a:cxn ang="0">
                  <a:pos x="81" y="41"/>
                </a:cxn>
                <a:cxn ang="0">
                  <a:pos x="90" y="24"/>
                </a:cxn>
                <a:cxn ang="0">
                  <a:pos x="96" y="7"/>
                </a:cxn>
                <a:cxn ang="0">
                  <a:pos x="96" y="7"/>
                </a:cxn>
                <a:cxn ang="0">
                  <a:pos x="96" y="4"/>
                </a:cxn>
                <a:cxn ang="0">
                  <a:pos x="96" y="3"/>
                </a:cxn>
                <a:cxn ang="0">
                  <a:pos x="95" y="2"/>
                </a:cxn>
                <a:cxn ang="0">
                  <a:pos x="92" y="0"/>
                </a:cxn>
                <a:cxn ang="0">
                  <a:pos x="89" y="0"/>
                </a:cxn>
                <a:cxn ang="0">
                  <a:pos x="87" y="2"/>
                </a:cxn>
                <a:cxn ang="0">
                  <a:pos x="86" y="4"/>
                </a:cxn>
                <a:cxn ang="0">
                  <a:pos x="86" y="4"/>
                </a:cxn>
              </a:cxnLst>
              <a:rect l="0" t="0" r="r" b="b"/>
              <a:pathLst>
                <a:path w="96" h="142">
                  <a:moveTo>
                    <a:pt x="86" y="4"/>
                  </a:moveTo>
                  <a:lnTo>
                    <a:pt x="86" y="4"/>
                  </a:lnTo>
                  <a:lnTo>
                    <a:pt x="75" y="25"/>
                  </a:lnTo>
                  <a:lnTo>
                    <a:pt x="64" y="46"/>
                  </a:lnTo>
                  <a:lnTo>
                    <a:pt x="49" y="64"/>
                  </a:lnTo>
                  <a:lnTo>
                    <a:pt x="34" y="83"/>
                  </a:lnTo>
                  <a:lnTo>
                    <a:pt x="34" y="83"/>
                  </a:lnTo>
                  <a:lnTo>
                    <a:pt x="22" y="95"/>
                  </a:lnTo>
                  <a:lnTo>
                    <a:pt x="13" y="106"/>
                  </a:lnTo>
                  <a:lnTo>
                    <a:pt x="5" y="121"/>
                  </a:lnTo>
                  <a:lnTo>
                    <a:pt x="2" y="127"/>
                  </a:lnTo>
                  <a:lnTo>
                    <a:pt x="0" y="135"/>
                  </a:lnTo>
                  <a:lnTo>
                    <a:pt x="0" y="135"/>
                  </a:lnTo>
                  <a:lnTo>
                    <a:pt x="0" y="138"/>
                  </a:lnTo>
                  <a:lnTo>
                    <a:pt x="1" y="140"/>
                  </a:lnTo>
                  <a:lnTo>
                    <a:pt x="4" y="142"/>
                  </a:lnTo>
                  <a:lnTo>
                    <a:pt x="9" y="142"/>
                  </a:lnTo>
                  <a:lnTo>
                    <a:pt x="10" y="140"/>
                  </a:lnTo>
                  <a:lnTo>
                    <a:pt x="11" y="139"/>
                  </a:lnTo>
                  <a:lnTo>
                    <a:pt x="11" y="139"/>
                  </a:lnTo>
                  <a:lnTo>
                    <a:pt x="14" y="129"/>
                  </a:lnTo>
                  <a:lnTo>
                    <a:pt x="19" y="118"/>
                  </a:lnTo>
                  <a:lnTo>
                    <a:pt x="24" y="110"/>
                  </a:lnTo>
                  <a:lnTo>
                    <a:pt x="31" y="101"/>
                  </a:lnTo>
                  <a:lnTo>
                    <a:pt x="45" y="87"/>
                  </a:lnTo>
                  <a:lnTo>
                    <a:pt x="61" y="71"/>
                  </a:lnTo>
                  <a:lnTo>
                    <a:pt x="61" y="71"/>
                  </a:lnTo>
                  <a:lnTo>
                    <a:pt x="72" y="57"/>
                  </a:lnTo>
                  <a:lnTo>
                    <a:pt x="81" y="41"/>
                  </a:lnTo>
                  <a:lnTo>
                    <a:pt x="90" y="24"/>
                  </a:lnTo>
                  <a:lnTo>
                    <a:pt x="96" y="7"/>
                  </a:lnTo>
                  <a:lnTo>
                    <a:pt x="96" y="7"/>
                  </a:lnTo>
                  <a:lnTo>
                    <a:pt x="96" y="4"/>
                  </a:lnTo>
                  <a:lnTo>
                    <a:pt x="96" y="3"/>
                  </a:lnTo>
                  <a:lnTo>
                    <a:pt x="95" y="2"/>
                  </a:lnTo>
                  <a:lnTo>
                    <a:pt x="92" y="0"/>
                  </a:lnTo>
                  <a:lnTo>
                    <a:pt x="89" y="0"/>
                  </a:lnTo>
                  <a:lnTo>
                    <a:pt x="87" y="2"/>
                  </a:lnTo>
                  <a:lnTo>
                    <a:pt x="86" y="4"/>
                  </a:lnTo>
                  <a:lnTo>
                    <a:pt x="86"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0" name="chenying0907 905"/>
            <p:cNvSpPr>
              <a:spLocks/>
            </p:cNvSpPr>
            <p:nvPr/>
          </p:nvSpPr>
          <p:spPr bwMode="auto">
            <a:xfrm>
              <a:off x="3271838" y="3430588"/>
              <a:ext cx="15875" cy="17463"/>
            </a:xfrm>
            <a:custGeom>
              <a:avLst/>
              <a:gdLst/>
              <a:ahLst/>
              <a:cxnLst>
                <a:cxn ang="0">
                  <a:pos x="34" y="2"/>
                </a:cxn>
                <a:cxn ang="0">
                  <a:pos x="34" y="2"/>
                </a:cxn>
                <a:cxn ang="0">
                  <a:pos x="25" y="8"/>
                </a:cxn>
                <a:cxn ang="0">
                  <a:pos x="16" y="16"/>
                </a:cxn>
                <a:cxn ang="0">
                  <a:pos x="8" y="25"/>
                </a:cxn>
                <a:cxn ang="0">
                  <a:pos x="2" y="34"/>
                </a:cxn>
                <a:cxn ang="0">
                  <a:pos x="2" y="34"/>
                </a:cxn>
                <a:cxn ang="0">
                  <a:pos x="0" y="37"/>
                </a:cxn>
                <a:cxn ang="0">
                  <a:pos x="0" y="38"/>
                </a:cxn>
                <a:cxn ang="0">
                  <a:pos x="2" y="40"/>
                </a:cxn>
                <a:cxn ang="0">
                  <a:pos x="3" y="41"/>
                </a:cxn>
                <a:cxn ang="0">
                  <a:pos x="7" y="42"/>
                </a:cxn>
                <a:cxn ang="0">
                  <a:pos x="9" y="42"/>
                </a:cxn>
                <a:cxn ang="0">
                  <a:pos x="11" y="40"/>
                </a:cxn>
                <a:cxn ang="0">
                  <a:pos x="11" y="40"/>
                </a:cxn>
                <a:cxn ang="0">
                  <a:pos x="17" y="32"/>
                </a:cxn>
                <a:cxn ang="0">
                  <a:pos x="24" y="24"/>
                </a:cxn>
                <a:cxn ang="0">
                  <a:pos x="32" y="17"/>
                </a:cxn>
                <a:cxn ang="0">
                  <a:pos x="39" y="11"/>
                </a:cxn>
                <a:cxn ang="0">
                  <a:pos x="39" y="11"/>
                </a:cxn>
                <a:cxn ang="0">
                  <a:pos x="41" y="10"/>
                </a:cxn>
                <a:cxn ang="0">
                  <a:pos x="42" y="8"/>
                </a:cxn>
                <a:cxn ang="0">
                  <a:pos x="41" y="3"/>
                </a:cxn>
                <a:cxn ang="0">
                  <a:pos x="39" y="2"/>
                </a:cxn>
                <a:cxn ang="0">
                  <a:pos x="38" y="0"/>
                </a:cxn>
                <a:cxn ang="0">
                  <a:pos x="36" y="0"/>
                </a:cxn>
                <a:cxn ang="0">
                  <a:pos x="34" y="2"/>
                </a:cxn>
                <a:cxn ang="0">
                  <a:pos x="34" y="2"/>
                </a:cxn>
              </a:cxnLst>
              <a:rect l="0" t="0" r="r" b="b"/>
              <a:pathLst>
                <a:path w="42" h="42">
                  <a:moveTo>
                    <a:pt x="34" y="2"/>
                  </a:moveTo>
                  <a:lnTo>
                    <a:pt x="34" y="2"/>
                  </a:lnTo>
                  <a:lnTo>
                    <a:pt x="25" y="8"/>
                  </a:lnTo>
                  <a:lnTo>
                    <a:pt x="16" y="16"/>
                  </a:lnTo>
                  <a:lnTo>
                    <a:pt x="8" y="25"/>
                  </a:lnTo>
                  <a:lnTo>
                    <a:pt x="2" y="34"/>
                  </a:lnTo>
                  <a:lnTo>
                    <a:pt x="2" y="34"/>
                  </a:lnTo>
                  <a:lnTo>
                    <a:pt x="0" y="37"/>
                  </a:lnTo>
                  <a:lnTo>
                    <a:pt x="0" y="38"/>
                  </a:lnTo>
                  <a:lnTo>
                    <a:pt x="2" y="40"/>
                  </a:lnTo>
                  <a:lnTo>
                    <a:pt x="3" y="41"/>
                  </a:lnTo>
                  <a:lnTo>
                    <a:pt x="7" y="42"/>
                  </a:lnTo>
                  <a:lnTo>
                    <a:pt x="9" y="42"/>
                  </a:lnTo>
                  <a:lnTo>
                    <a:pt x="11" y="40"/>
                  </a:lnTo>
                  <a:lnTo>
                    <a:pt x="11" y="40"/>
                  </a:lnTo>
                  <a:lnTo>
                    <a:pt x="17" y="32"/>
                  </a:lnTo>
                  <a:lnTo>
                    <a:pt x="24" y="24"/>
                  </a:lnTo>
                  <a:lnTo>
                    <a:pt x="32" y="17"/>
                  </a:lnTo>
                  <a:lnTo>
                    <a:pt x="39" y="11"/>
                  </a:lnTo>
                  <a:lnTo>
                    <a:pt x="39" y="11"/>
                  </a:lnTo>
                  <a:lnTo>
                    <a:pt x="41" y="10"/>
                  </a:lnTo>
                  <a:lnTo>
                    <a:pt x="42" y="8"/>
                  </a:lnTo>
                  <a:lnTo>
                    <a:pt x="41" y="3"/>
                  </a:lnTo>
                  <a:lnTo>
                    <a:pt x="39" y="2"/>
                  </a:lnTo>
                  <a:lnTo>
                    <a:pt x="38" y="0"/>
                  </a:lnTo>
                  <a:lnTo>
                    <a:pt x="36" y="0"/>
                  </a:lnTo>
                  <a:lnTo>
                    <a:pt x="34" y="2"/>
                  </a:lnTo>
                  <a:lnTo>
                    <a:pt x="34"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1" name="chenying0907 906"/>
            <p:cNvSpPr>
              <a:spLocks/>
            </p:cNvSpPr>
            <p:nvPr/>
          </p:nvSpPr>
          <p:spPr bwMode="auto">
            <a:xfrm>
              <a:off x="3295651" y="3446463"/>
              <a:ext cx="20638" cy="20638"/>
            </a:xfrm>
            <a:custGeom>
              <a:avLst/>
              <a:gdLst/>
              <a:ahLst/>
              <a:cxnLst>
                <a:cxn ang="0">
                  <a:pos x="40" y="0"/>
                </a:cxn>
                <a:cxn ang="0">
                  <a:pos x="40" y="0"/>
                </a:cxn>
                <a:cxn ang="0">
                  <a:pos x="28" y="7"/>
                </a:cxn>
                <a:cxn ang="0">
                  <a:pos x="17" y="19"/>
                </a:cxn>
                <a:cxn ang="0">
                  <a:pos x="8" y="31"/>
                </a:cxn>
                <a:cxn ang="0">
                  <a:pos x="0" y="44"/>
                </a:cxn>
                <a:cxn ang="0">
                  <a:pos x="0" y="44"/>
                </a:cxn>
                <a:cxn ang="0">
                  <a:pos x="0" y="45"/>
                </a:cxn>
                <a:cxn ang="0">
                  <a:pos x="0" y="48"/>
                </a:cxn>
                <a:cxn ang="0">
                  <a:pos x="2" y="52"/>
                </a:cxn>
                <a:cxn ang="0">
                  <a:pos x="6" y="52"/>
                </a:cxn>
                <a:cxn ang="0">
                  <a:pos x="9" y="51"/>
                </a:cxn>
                <a:cxn ang="0">
                  <a:pos x="10" y="49"/>
                </a:cxn>
                <a:cxn ang="0">
                  <a:pos x="10" y="49"/>
                </a:cxn>
                <a:cxn ang="0">
                  <a:pos x="17" y="38"/>
                </a:cxn>
                <a:cxn ang="0">
                  <a:pos x="25" y="27"/>
                </a:cxn>
                <a:cxn ang="0">
                  <a:pos x="35" y="17"/>
                </a:cxn>
                <a:cxn ang="0">
                  <a:pos x="46" y="10"/>
                </a:cxn>
                <a:cxn ang="0">
                  <a:pos x="46" y="10"/>
                </a:cxn>
                <a:cxn ang="0">
                  <a:pos x="48" y="7"/>
                </a:cxn>
                <a:cxn ang="0">
                  <a:pos x="49" y="6"/>
                </a:cxn>
                <a:cxn ang="0">
                  <a:pos x="48" y="2"/>
                </a:cxn>
                <a:cxn ang="0">
                  <a:pos x="46" y="0"/>
                </a:cxn>
                <a:cxn ang="0">
                  <a:pos x="43" y="0"/>
                </a:cxn>
                <a:cxn ang="0">
                  <a:pos x="40" y="0"/>
                </a:cxn>
                <a:cxn ang="0">
                  <a:pos x="40" y="0"/>
                </a:cxn>
              </a:cxnLst>
              <a:rect l="0" t="0" r="r" b="b"/>
              <a:pathLst>
                <a:path w="49" h="52">
                  <a:moveTo>
                    <a:pt x="40" y="0"/>
                  </a:moveTo>
                  <a:lnTo>
                    <a:pt x="40" y="0"/>
                  </a:lnTo>
                  <a:lnTo>
                    <a:pt x="28" y="7"/>
                  </a:lnTo>
                  <a:lnTo>
                    <a:pt x="17" y="19"/>
                  </a:lnTo>
                  <a:lnTo>
                    <a:pt x="8" y="31"/>
                  </a:lnTo>
                  <a:lnTo>
                    <a:pt x="0" y="44"/>
                  </a:lnTo>
                  <a:lnTo>
                    <a:pt x="0" y="44"/>
                  </a:lnTo>
                  <a:lnTo>
                    <a:pt x="0" y="45"/>
                  </a:lnTo>
                  <a:lnTo>
                    <a:pt x="0" y="48"/>
                  </a:lnTo>
                  <a:lnTo>
                    <a:pt x="2" y="52"/>
                  </a:lnTo>
                  <a:lnTo>
                    <a:pt x="6" y="52"/>
                  </a:lnTo>
                  <a:lnTo>
                    <a:pt x="9" y="51"/>
                  </a:lnTo>
                  <a:lnTo>
                    <a:pt x="10" y="49"/>
                  </a:lnTo>
                  <a:lnTo>
                    <a:pt x="10" y="49"/>
                  </a:lnTo>
                  <a:lnTo>
                    <a:pt x="17" y="38"/>
                  </a:lnTo>
                  <a:lnTo>
                    <a:pt x="25" y="27"/>
                  </a:lnTo>
                  <a:lnTo>
                    <a:pt x="35" y="17"/>
                  </a:lnTo>
                  <a:lnTo>
                    <a:pt x="46" y="10"/>
                  </a:lnTo>
                  <a:lnTo>
                    <a:pt x="46" y="10"/>
                  </a:lnTo>
                  <a:lnTo>
                    <a:pt x="48" y="7"/>
                  </a:lnTo>
                  <a:lnTo>
                    <a:pt x="49" y="6"/>
                  </a:lnTo>
                  <a:lnTo>
                    <a:pt x="48" y="2"/>
                  </a:lnTo>
                  <a:lnTo>
                    <a:pt x="46" y="0"/>
                  </a:lnTo>
                  <a:lnTo>
                    <a:pt x="43" y="0"/>
                  </a:lnTo>
                  <a:lnTo>
                    <a:pt x="40" y="0"/>
                  </a:lnTo>
                  <a:lnTo>
                    <a:pt x="40"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2" name="chenying0907 907"/>
            <p:cNvSpPr>
              <a:spLocks/>
            </p:cNvSpPr>
            <p:nvPr/>
          </p:nvSpPr>
          <p:spPr bwMode="auto">
            <a:xfrm>
              <a:off x="3322638" y="3460751"/>
              <a:ext cx="19050" cy="20638"/>
            </a:xfrm>
            <a:custGeom>
              <a:avLst/>
              <a:gdLst/>
              <a:ahLst/>
              <a:cxnLst>
                <a:cxn ang="0">
                  <a:pos x="35" y="2"/>
                </a:cxn>
                <a:cxn ang="0">
                  <a:pos x="35" y="2"/>
                </a:cxn>
                <a:cxn ang="0">
                  <a:pos x="31" y="7"/>
                </a:cxn>
                <a:cxn ang="0">
                  <a:pos x="27" y="13"/>
                </a:cxn>
                <a:cxn ang="0">
                  <a:pos x="18" y="22"/>
                </a:cxn>
                <a:cxn ang="0">
                  <a:pos x="8" y="32"/>
                </a:cxn>
                <a:cxn ang="0">
                  <a:pos x="4" y="37"/>
                </a:cxn>
                <a:cxn ang="0">
                  <a:pos x="1" y="44"/>
                </a:cxn>
                <a:cxn ang="0">
                  <a:pos x="1" y="44"/>
                </a:cxn>
                <a:cxn ang="0">
                  <a:pos x="0" y="47"/>
                </a:cxn>
                <a:cxn ang="0">
                  <a:pos x="1" y="48"/>
                </a:cxn>
                <a:cxn ang="0">
                  <a:pos x="4" y="52"/>
                </a:cxn>
                <a:cxn ang="0">
                  <a:pos x="5" y="52"/>
                </a:cxn>
                <a:cxn ang="0">
                  <a:pos x="8" y="52"/>
                </a:cxn>
                <a:cxn ang="0">
                  <a:pos x="9" y="52"/>
                </a:cxn>
                <a:cxn ang="0">
                  <a:pos x="10" y="49"/>
                </a:cxn>
                <a:cxn ang="0">
                  <a:pos x="10" y="49"/>
                </a:cxn>
                <a:cxn ang="0">
                  <a:pos x="14" y="43"/>
                </a:cxn>
                <a:cxn ang="0">
                  <a:pos x="18" y="37"/>
                </a:cxn>
                <a:cxn ang="0">
                  <a:pos x="27" y="28"/>
                </a:cxn>
                <a:cxn ang="0">
                  <a:pos x="36" y="19"/>
                </a:cxn>
                <a:cxn ang="0">
                  <a:pos x="42" y="14"/>
                </a:cxn>
                <a:cxn ang="0">
                  <a:pos x="46" y="7"/>
                </a:cxn>
                <a:cxn ang="0">
                  <a:pos x="46" y="7"/>
                </a:cxn>
                <a:cxn ang="0">
                  <a:pos x="46" y="5"/>
                </a:cxn>
                <a:cxn ang="0">
                  <a:pos x="46" y="3"/>
                </a:cxn>
                <a:cxn ang="0">
                  <a:pos x="43" y="0"/>
                </a:cxn>
                <a:cxn ang="0">
                  <a:pos x="39" y="0"/>
                </a:cxn>
                <a:cxn ang="0">
                  <a:pos x="36" y="0"/>
                </a:cxn>
                <a:cxn ang="0">
                  <a:pos x="35" y="2"/>
                </a:cxn>
                <a:cxn ang="0">
                  <a:pos x="35" y="2"/>
                </a:cxn>
              </a:cxnLst>
              <a:rect l="0" t="0" r="r" b="b"/>
              <a:pathLst>
                <a:path w="46" h="52">
                  <a:moveTo>
                    <a:pt x="35" y="2"/>
                  </a:moveTo>
                  <a:lnTo>
                    <a:pt x="35" y="2"/>
                  </a:lnTo>
                  <a:lnTo>
                    <a:pt x="31" y="7"/>
                  </a:lnTo>
                  <a:lnTo>
                    <a:pt x="27" y="13"/>
                  </a:lnTo>
                  <a:lnTo>
                    <a:pt x="18" y="22"/>
                  </a:lnTo>
                  <a:lnTo>
                    <a:pt x="8" y="32"/>
                  </a:lnTo>
                  <a:lnTo>
                    <a:pt x="4" y="37"/>
                  </a:lnTo>
                  <a:lnTo>
                    <a:pt x="1" y="44"/>
                  </a:lnTo>
                  <a:lnTo>
                    <a:pt x="1" y="44"/>
                  </a:lnTo>
                  <a:lnTo>
                    <a:pt x="0" y="47"/>
                  </a:lnTo>
                  <a:lnTo>
                    <a:pt x="1" y="48"/>
                  </a:lnTo>
                  <a:lnTo>
                    <a:pt x="4" y="52"/>
                  </a:lnTo>
                  <a:lnTo>
                    <a:pt x="5" y="52"/>
                  </a:lnTo>
                  <a:lnTo>
                    <a:pt x="8" y="52"/>
                  </a:lnTo>
                  <a:lnTo>
                    <a:pt x="9" y="52"/>
                  </a:lnTo>
                  <a:lnTo>
                    <a:pt x="10" y="49"/>
                  </a:lnTo>
                  <a:lnTo>
                    <a:pt x="10" y="49"/>
                  </a:lnTo>
                  <a:lnTo>
                    <a:pt x="14" y="43"/>
                  </a:lnTo>
                  <a:lnTo>
                    <a:pt x="18" y="37"/>
                  </a:lnTo>
                  <a:lnTo>
                    <a:pt x="27" y="28"/>
                  </a:lnTo>
                  <a:lnTo>
                    <a:pt x="36" y="19"/>
                  </a:lnTo>
                  <a:lnTo>
                    <a:pt x="42" y="14"/>
                  </a:lnTo>
                  <a:lnTo>
                    <a:pt x="46" y="7"/>
                  </a:lnTo>
                  <a:lnTo>
                    <a:pt x="46" y="7"/>
                  </a:lnTo>
                  <a:lnTo>
                    <a:pt x="46" y="5"/>
                  </a:lnTo>
                  <a:lnTo>
                    <a:pt x="46" y="3"/>
                  </a:lnTo>
                  <a:lnTo>
                    <a:pt x="43" y="0"/>
                  </a:lnTo>
                  <a:lnTo>
                    <a:pt x="39" y="0"/>
                  </a:lnTo>
                  <a:lnTo>
                    <a:pt x="36" y="0"/>
                  </a:lnTo>
                  <a:lnTo>
                    <a:pt x="35" y="2"/>
                  </a:lnTo>
                  <a:lnTo>
                    <a:pt x="35"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3" name="chenying0907 908"/>
            <p:cNvSpPr>
              <a:spLocks/>
            </p:cNvSpPr>
            <p:nvPr/>
          </p:nvSpPr>
          <p:spPr bwMode="auto">
            <a:xfrm>
              <a:off x="3348038" y="3482976"/>
              <a:ext cx="23813" cy="26988"/>
            </a:xfrm>
            <a:custGeom>
              <a:avLst/>
              <a:gdLst/>
              <a:ahLst/>
              <a:cxnLst>
                <a:cxn ang="0">
                  <a:pos x="53" y="1"/>
                </a:cxn>
                <a:cxn ang="0">
                  <a:pos x="53" y="1"/>
                </a:cxn>
                <a:cxn ang="0">
                  <a:pos x="43" y="8"/>
                </a:cxn>
                <a:cxn ang="0">
                  <a:pos x="36" y="14"/>
                </a:cxn>
                <a:cxn ang="0">
                  <a:pos x="29" y="22"/>
                </a:cxn>
                <a:cxn ang="0">
                  <a:pos x="22" y="30"/>
                </a:cxn>
                <a:cxn ang="0">
                  <a:pos x="22" y="30"/>
                </a:cxn>
                <a:cxn ang="0">
                  <a:pos x="9" y="46"/>
                </a:cxn>
                <a:cxn ang="0">
                  <a:pos x="4" y="52"/>
                </a:cxn>
                <a:cxn ang="0">
                  <a:pos x="0" y="61"/>
                </a:cxn>
                <a:cxn ang="0">
                  <a:pos x="0" y="61"/>
                </a:cxn>
                <a:cxn ang="0">
                  <a:pos x="0" y="64"/>
                </a:cxn>
                <a:cxn ang="0">
                  <a:pos x="0" y="65"/>
                </a:cxn>
                <a:cxn ang="0">
                  <a:pos x="2" y="66"/>
                </a:cxn>
                <a:cxn ang="0">
                  <a:pos x="4" y="68"/>
                </a:cxn>
                <a:cxn ang="0">
                  <a:pos x="8" y="68"/>
                </a:cxn>
                <a:cxn ang="0">
                  <a:pos x="9" y="66"/>
                </a:cxn>
                <a:cxn ang="0">
                  <a:pos x="11" y="64"/>
                </a:cxn>
                <a:cxn ang="0">
                  <a:pos x="11" y="64"/>
                </a:cxn>
                <a:cxn ang="0">
                  <a:pos x="15" y="57"/>
                </a:cxn>
                <a:cxn ang="0">
                  <a:pos x="20" y="51"/>
                </a:cxn>
                <a:cxn ang="0">
                  <a:pos x="29" y="39"/>
                </a:cxn>
                <a:cxn ang="0">
                  <a:pos x="29" y="39"/>
                </a:cxn>
                <a:cxn ang="0">
                  <a:pos x="36" y="31"/>
                </a:cxn>
                <a:cxn ang="0">
                  <a:pos x="42" y="23"/>
                </a:cxn>
                <a:cxn ang="0">
                  <a:pos x="50" y="17"/>
                </a:cxn>
                <a:cxn ang="0">
                  <a:pos x="58" y="10"/>
                </a:cxn>
                <a:cxn ang="0">
                  <a:pos x="58" y="10"/>
                </a:cxn>
                <a:cxn ang="0">
                  <a:pos x="59" y="9"/>
                </a:cxn>
                <a:cxn ang="0">
                  <a:pos x="60" y="6"/>
                </a:cxn>
                <a:cxn ang="0">
                  <a:pos x="59" y="2"/>
                </a:cxn>
                <a:cxn ang="0">
                  <a:pos x="58" y="1"/>
                </a:cxn>
                <a:cxn ang="0">
                  <a:pos x="56" y="0"/>
                </a:cxn>
                <a:cxn ang="0">
                  <a:pos x="54" y="0"/>
                </a:cxn>
                <a:cxn ang="0">
                  <a:pos x="53" y="1"/>
                </a:cxn>
                <a:cxn ang="0">
                  <a:pos x="53" y="1"/>
                </a:cxn>
              </a:cxnLst>
              <a:rect l="0" t="0" r="r" b="b"/>
              <a:pathLst>
                <a:path w="60" h="68">
                  <a:moveTo>
                    <a:pt x="53" y="1"/>
                  </a:moveTo>
                  <a:lnTo>
                    <a:pt x="53" y="1"/>
                  </a:lnTo>
                  <a:lnTo>
                    <a:pt x="43" y="8"/>
                  </a:lnTo>
                  <a:lnTo>
                    <a:pt x="36" y="14"/>
                  </a:lnTo>
                  <a:lnTo>
                    <a:pt x="29" y="22"/>
                  </a:lnTo>
                  <a:lnTo>
                    <a:pt x="22" y="30"/>
                  </a:lnTo>
                  <a:lnTo>
                    <a:pt x="22" y="30"/>
                  </a:lnTo>
                  <a:lnTo>
                    <a:pt x="9" y="46"/>
                  </a:lnTo>
                  <a:lnTo>
                    <a:pt x="4" y="52"/>
                  </a:lnTo>
                  <a:lnTo>
                    <a:pt x="0" y="61"/>
                  </a:lnTo>
                  <a:lnTo>
                    <a:pt x="0" y="61"/>
                  </a:lnTo>
                  <a:lnTo>
                    <a:pt x="0" y="64"/>
                  </a:lnTo>
                  <a:lnTo>
                    <a:pt x="0" y="65"/>
                  </a:lnTo>
                  <a:lnTo>
                    <a:pt x="2" y="66"/>
                  </a:lnTo>
                  <a:lnTo>
                    <a:pt x="4" y="68"/>
                  </a:lnTo>
                  <a:lnTo>
                    <a:pt x="8" y="68"/>
                  </a:lnTo>
                  <a:lnTo>
                    <a:pt x="9" y="66"/>
                  </a:lnTo>
                  <a:lnTo>
                    <a:pt x="11" y="64"/>
                  </a:lnTo>
                  <a:lnTo>
                    <a:pt x="11" y="64"/>
                  </a:lnTo>
                  <a:lnTo>
                    <a:pt x="15" y="57"/>
                  </a:lnTo>
                  <a:lnTo>
                    <a:pt x="20" y="51"/>
                  </a:lnTo>
                  <a:lnTo>
                    <a:pt x="29" y="39"/>
                  </a:lnTo>
                  <a:lnTo>
                    <a:pt x="29" y="39"/>
                  </a:lnTo>
                  <a:lnTo>
                    <a:pt x="36" y="31"/>
                  </a:lnTo>
                  <a:lnTo>
                    <a:pt x="42" y="23"/>
                  </a:lnTo>
                  <a:lnTo>
                    <a:pt x="50" y="17"/>
                  </a:lnTo>
                  <a:lnTo>
                    <a:pt x="58" y="10"/>
                  </a:lnTo>
                  <a:lnTo>
                    <a:pt x="58" y="10"/>
                  </a:lnTo>
                  <a:lnTo>
                    <a:pt x="59" y="9"/>
                  </a:lnTo>
                  <a:lnTo>
                    <a:pt x="60" y="6"/>
                  </a:lnTo>
                  <a:lnTo>
                    <a:pt x="59" y="2"/>
                  </a:lnTo>
                  <a:lnTo>
                    <a:pt x="58" y="1"/>
                  </a:lnTo>
                  <a:lnTo>
                    <a:pt x="56" y="0"/>
                  </a:lnTo>
                  <a:lnTo>
                    <a:pt x="54" y="0"/>
                  </a:lnTo>
                  <a:lnTo>
                    <a:pt x="53" y="1"/>
                  </a:lnTo>
                  <a:lnTo>
                    <a:pt x="53"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4" name="chenying0907 909"/>
            <p:cNvSpPr>
              <a:spLocks/>
            </p:cNvSpPr>
            <p:nvPr/>
          </p:nvSpPr>
          <p:spPr bwMode="auto">
            <a:xfrm>
              <a:off x="3398838" y="3498851"/>
              <a:ext cx="20638" cy="30163"/>
            </a:xfrm>
            <a:custGeom>
              <a:avLst/>
              <a:gdLst/>
              <a:ahLst/>
              <a:cxnLst>
                <a:cxn ang="0">
                  <a:pos x="42" y="1"/>
                </a:cxn>
                <a:cxn ang="0">
                  <a:pos x="42" y="1"/>
                </a:cxn>
                <a:cxn ang="0">
                  <a:pos x="31" y="20"/>
                </a:cxn>
                <a:cxn ang="0">
                  <a:pos x="31" y="20"/>
                </a:cxn>
                <a:cxn ang="0">
                  <a:pos x="25" y="31"/>
                </a:cxn>
                <a:cxn ang="0">
                  <a:pos x="22" y="37"/>
                </a:cxn>
                <a:cxn ang="0">
                  <a:pos x="18" y="42"/>
                </a:cxn>
                <a:cxn ang="0">
                  <a:pos x="18" y="42"/>
                </a:cxn>
                <a:cxn ang="0">
                  <a:pos x="6" y="54"/>
                </a:cxn>
                <a:cxn ang="0">
                  <a:pos x="2" y="60"/>
                </a:cxn>
                <a:cxn ang="0">
                  <a:pos x="0" y="68"/>
                </a:cxn>
                <a:cxn ang="0">
                  <a:pos x="0" y="68"/>
                </a:cxn>
                <a:cxn ang="0">
                  <a:pos x="0" y="71"/>
                </a:cxn>
                <a:cxn ang="0">
                  <a:pos x="1" y="72"/>
                </a:cxn>
                <a:cxn ang="0">
                  <a:pos x="4" y="75"/>
                </a:cxn>
                <a:cxn ang="0">
                  <a:pos x="6" y="75"/>
                </a:cxn>
                <a:cxn ang="0">
                  <a:pos x="9" y="75"/>
                </a:cxn>
                <a:cxn ang="0">
                  <a:pos x="10" y="73"/>
                </a:cxn>
                <a:cxn ang="0">
                  <a:pos x="10" y="71"/>
                </a:cxn>
                <a:cxn ang="0">
                  <a:pos x="10" y="71"/>
                </a:cxn>
                <a:cxn ang="0">
                  <a:pos x="11" y="67"/>
                </a:cxn>
                <a:cxn ang="0">
                  <a:pos x="13" y="64"/>
                </a:cxn>
                <a:cxn ang="0">
                  <a:pos x="18" y="58"/>
                </a:cxn>
                <a:cxn ang="0">
                  <a:pos x="25" y="52"/>
                </a:cxn>
                <a:cxn ang="0">
                  <a:pos x="28" y="46"/>
                </a:cxn>
                <a:cxn ang="0">
                  <a:pos x="28" y="46"/>
                </a:cxn>
                <a:cxn ang="0">
                  <a:pos x="40" y="26"/>
                </a:cxn>
                <a:cxn ang="0">
                  <a:pos x="52" y="8"/>
                </a:cxn>
                <a:cxn ang="0">
                  <a:pos x="52" y="8"/>
                </a:cxn>
                <a:cxn ang="0">
                  <a:pos x="53" y="5"/>
                </a:cxn>
                <a:cxn ang="0">
                  <a:pos x="52" y="4"/>
                </a:cxn>
                <a:cxn ang="0">
                  <a:pos x="49" y="0"/>
                </a:cxn>
                <a:cxn ang="0">
                  <a:pos x="46" y="0"/>
                </a:cxn>
                <a:cxn ang="0">
                  <a:pos x="44" y="0"/>
                </a:cxn>
                <a:cxn ang="0">
                  <a:pos x="42" y="1"/>
                </a:cxn>
                <a:cxn ang="0">
                  <a:pos x="42" y="1"/>
                </a:cxn>
              </a:cxnLst>
              <a:rect l="0" t="0" r="r" b="b"/>
              <a:pathLst>
                <a:path w="53" h="75">
                  <a:moveTo>
                    <a:pt x="42" y="1"/>
                  </a:moveTo>
                  <a:lnTo>
                    <a:pt x="42" y="1"/>
                  </a:lnTo>
                  <a:lnTo>
                    <a:pt x="31" y="20"/>
                  </a:lnTo>
                  <a:lnTo>
                    <a:pt x="31" y="20"/>
                  </a:lnTo>
                  <a:lnTo>
                    <a:pt x="25" y="31"/>
                  </a:lnTo>
                  <a:lnTo>
                    <a:pt x="22" y="37"/>
                  </a:lnTo>
                  <a:lnTo>
                    <a:pt x="18" y="42"/>
                  </a:lnTo>
                  <a:lnTo>
                    <a:pt x="18" y="42"/>
                  </a:lnTo>
                  <a:lnTo>
                    <a:pt x="6" y="54"/>
                  </a:lnTo>
                  <a:lnTo>
                    <a:pt x="2" y="60"/>
                  </a:lnTo>
                  <a:lnTo>
                    <a:pt x="0" y="68"/>
                  </a:lnTo>
                  <a:lnTo>
                    <a:pt x="0" y="68"/>
                  </a:lnTo>
                  <a:lnTo>
                    <a:pt x="0" y="71"/>
                  </a:lnTo>
                  <a:lnTo>
                    <a:pt x="1" y="72"/>
                  </a:lnTo>
                  <a:lnTo>
                    <a:pt x="4" y="75"/>
                  </a:lnTo>
                  <a:lnTo>
                    <a:pt x="6" y="75"/>
                  </a:lnTo>
                  <a:lnTo>
                    <a:pt x="9" y="75"/>
                  </a:lnTo>
                  <a:lnTo>
                    <a:pt x="10" y="73"/>
                  </a:lnTo>
                  <a:lnTo>
                    <a:pt x="10" y="71"/>
                  </a:lnTo>
                  <a:lnTo>
                    <a:pt x="10" y="71"/>
                  </a:lnTo>
                  <a:lnTo>
                    <a:pt x="11" y="67"/>
                  </a:lnTo>
                  <a:lnTo>
                    <a:pt x="13" y="64"/>
                  </a:lnTo>
                  <a:lnTo>
                    <a:pt x="18" y="58"/>
                  </a:lnTo>
                  <a:lnTo>
                    <a:pt x="25" y="52"/>
                  </a:lnTo>
                  <a:lnTo>
                    <a:pt x="28" y="46"/>
                  </a:lnTo>
                  <a:lnTo>
                    <a:pt x="28" y="46"/>
                  </a:lnTo>
                  <a:lnTo>
                    <a:pt x="40" y="26"/>
                  </a:lnTo>
                  <a:lnTo>
                    <a:pt x="52" y="8"/>
                  </a:lnTo>
                  <a:lnTo>
                    <a:pt x="52" y="8"/>
                  </a:lnTo>
                  <a:lnTo>
                    <a:pt x="53" y="5"/>
                  </a:lnTo>
                  <a:lnTo>
                    <a:pt x="52" y="4"/>
                  </a:lnTo>
                  <a:lnTo>
                    <a:pt x="49" y="0"/>
                  </a:lnTo>
                  <a:lnTo>
                    <a:pt x="46" y="0"/>
                  </a:lnTo>
                  <a:lnTo>
                    <a:pt x="44" y="0"/>
                  </a:lnTo>
                  <a:lnTo>
                    <a:pt x="42" y="1"/>
                  </a:lnTo>
                  <a:lnTo>
                    <a:pt x="42"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5" name="chenying0907 910"/>
            <p:cNvSpPr>
              <a:spLocks/>
            </p:cNvSpPr>
            <p:nvPr/>
          </p:nvSpPr>
          <p:spPr bwMode="auto">
            <a:xfrm>
              <a:off x="3460751" y="3505201"/>
              <a:ext cx="17463" cy="26988"/>
            </a:xfrm>
            <a:custGeom>
              <a:avLst/>
              <a:gdLst/>
              <a:ahLst/>
              <a:cxnLst>
                <a:cxn ang="0">
                  <a:pos x="36" y="2"/>
                </a:cxn>
                <a:cxn ang="0">
                  <a:pos x="36" y="2"/>
                </a:cxn>
                <a:cxn ang="0">
                  <a:pos x="30" y="8"/>
                </a:cxn>
                <a:cxn ang="0">
                  <a:pos x="27" y="16"/>
                </a:cxn>
                <a:cxn ang="0">
                  <a:pos x="17" y="30"/>
                </a:cxn>
                <a:cxn ang="0">
                  <a:pos x="11" y="46"/>
                </a:cxn>
                <a:cxn ang="0">
                  <a:pos x="2" y="61"/>
                </a:cxn>
                <a:cxn ang="0">
                  <a:pos x="2" y="61"/>
                </a:cxn>
                <a:cxn ang="0">
                  <a:pos x="0" y="62"/>
                </a:cxn>
                <a:cxn ang="0">
                  <a:pos x="0" y="64"/>
                </a:cxn>
                <a:cxn ang="0">
                  <a:pos x="2" y="66"/>
                </a:cxn>
                <a:cxn ang="0">
                  <a:pos x="3" y="67"/>
                </a:cxn>
                <a:cxn ang="0">
                  <a:pos x="7" y="68"/>
                </a:cxn>
                <a:cxn ang="0">
                  <a:pos x="10" y="67"/>
                </a:cxn>
                <a:cxn ang="0">
                  <a:pos x="11" y="66"/>
                </a:cxn>
                <a:cxn ang="0">
                  <a:pos x="11" y="66"/>
                </a:cxn>
                <a:cxn ang="0">
                  <a:pos x="20" y="53"/>
                </a:cxn>
                <a:cxn ang="0">
                  <a:pos x="27" y="37"/>
                </a:cxn>
                <a:cxn ang="0">
                  <a:pos x="34" y="23"/>
                </a:cxn>
                <a:cxn ang="0">
                  <a:pos x="40" y="16"/>
                </a:cxn>
                <a:cxn ang="0">
                  <a:pos x="45" y="10"/>
                </a:cxn>
                <a:cxn ang="0">
                  <a:pos x="45" y="10"/>
                </a:cxn>
                <a:cxn ang="0">
                  <a:pos x="46" y="8"/>
                </a:cxn>
                <a:cxn ang="0">
                  <a:pos x="46" y="6"/>
                </a:cxn>
                <a:cxn ang="0">
                  <a:pos x="44" y="2"/>
                </a:cxn>
                <a:cxn ang="0">
                  <a:pos x="41" y="0"/>
                </a:cxn>
                <a:cxn ang="0">
                  <a:pos x="38" y="0"/>
                </a:cxn>
                <a:cxn ang="0">
                  <a:pos x="36" y="2"/>
                </a:cxn>
                <a:cxn ang="0">
                  <a:pos x="36" y="2"/>
                </a:cxn>
              </a:cxnLst>
              <a:rect l="0" t="0" r="r" b="b"/>
              <a:pathLst>
                <a:path w="46" h="68">
                  <a:moveTo>
                    <a:pt x="36" y="2"/>
                  </a:moveTo>
                  <a:lnTo>
                    <a:pt x="36" y="2"/>
                  </a:lnTo>
                  <a:lnTo>
                    <a:pt x="30" y="8"/>
                  </a:lnTo>
                  <a:lnTo>
                    <a:pt x="27" y="16"/>
                  </a:lnTo>
                  <a:lnTo>
                    <a:pt x="17" y="30"/>
                  </a:lnTo>
                  <a:lnTo>
                    <a:pt x="11" y="46"/>
                  </a:lnTo>
                  <a:lnTo>
                    <a:pt x="2" y="61"/>
                  </a:lnTo>
                  <a:lnTo>
                    <a:pt x="2" y="61"/>
                  </a:lnTo>
                  <a:lnTo>
                    <a:pt x="0" y="62"/>
                  </a:lnTo>
                  <a:lnTo>
                    <a:pt x="0" y="64"/>
                  </a:lnTo>
                  <a:lnTo>
                    <a:pt x="2" y="66"/>
                  </a:lnTo>
                  <a:lnTo>
                    <a:pt x="3" y="67"/>
                  </a:lnTo>
                  <a:lnTo>
                    <a:pt x="7" y="68"/>
                  </a:lnTo>
                  <a:lnTo>
                    <a:pt x="10" y="67"/>
                  </a:lnTo>
                  <a:lnTo>
                    <a:pt x="11" y="66"/>
                  </a:lnTo>
                  <a:lnTo>
                    <a:pt x="11" y="66"/>
                  </a:lnTo>
                  <a:lnTo>
                    <a:pt x="20" y="53"/>
                  </a:lnTo>
                  <a:lnTo>
                    <a:pt x="27" y="37"/>
                  </a:lnTo>
                  <a:lnTo>
                    <a:pt x="34" y="23"/>
                  </a:lnTo>
                  <a:lnTo>
                    <a:pt x="40" y="16"/>
                  </a:lnTo>
                  <a:lnTo>
                    <a:pt x="45" y="10"/>
                  </a:lnTo>
                  <a:lnTo>
                    <a:pt x="45" y="10"/>
                  </a:lnTo>
                  <a:lnTo>
                    <a:pt x="46" y="8"/>
                  </a:lnTo>
                  <a:lnTo>
                    <a:pt x="46" y="6"/>
                  </a:lnTo>
                  <a:lnTo>
                    <a:pt x="44" y="2"/>
                  </a:lnTo>
                  <a:lnTo>
                    <a:pt x="41" y="0"/>
                  </a:lnTo>
                  <a:lnTo>
                    <a:pt x="38" y="0"/>
                  </a:lnTo>
                  <a:lnTo>
                    <a:pt x="36" y="2"/>
                  </a:lnTo>
                  <a:lnTo>
                    <a:pt x="36"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6" name="chenying0907 911"/>
            <p:cNvSpPr>
              <a:spLocks/>
            </p:cNvSpPr>
            <p:nvPr/>
          </p:nvSpPr>
          <p:spPr bwMode="auto">
            <a:xfrm>
              <a:off x="3506788" y="3503613"/>
              <a:ext cx="25400" cy="31750"/>
            </a:xfrm>
            <a:custGeom>
              <a:avLst/>
              <a:gdLst/>
              <a:ahLst/>
              <a:cxnLst>
                <a:cxn ang="0">
                  <a:pos x="52" y="2"/>
                </a:cxn>
                <a:cxn ang="0">
                  <a:pos x="52" y="2"/>
                </a:cxn>
                <a:cxn ang="0">
                  <a:pos x="43" y="8"/>
                </a:cxn>
                <a:cxn ang="0">
                  <a:pos x="34" y="15"/>
                </a:cxn>
                <a:cxn ang="0">
                  <a:pos x="26" y="24"/>
                </a:cxn>
                <a:cxn ang="0">
                  <a:pos x="20" y="32"/>
                </a:cxn>
                <a:cxn ang="0">
                  <a:pos x="13" y="42"/>
                </a:cxn>
                <a:cxn ang="0">
                  <a:pos x="9" y="51"/>
                </a:cxn>
                <a:cxn ang="0">
                  <a:pos x="4" y="62"/>
                </a:cxn>
                <a:cxn ang="0">
                  <a:pos x="0" y="74"/>
                </a:cxn>
                <a:cxn ang="0">
                  <a:pos x="0" y="74"/>
                </a:cxn>
                <a:cxn ang="0">
                  <a:pos x="0" y="75"/>
                </a:cxn>
                <a:cxn ang="0">
                  <a:pos x="1" y="78"/>
                </a:cxn>
                <a:cxn ang="0">
                  <a:pos x="4" y="80"/>
                </a:cxn>
                <a:cxn ang="0">
                  <a:pos x="9" y="80"/>
                </a:cxn>
                <a:cxn ang="0">
                  <a:pos x="11" y="79"/>
                </a:cxn>
                <a:cxn ang="0">
                  <a:pos x="12" y="76"/>
                </a:cxn>
                <a:cxn ang="0">
                  <a:pos x="12" y="76"/>
                </a:cxn>
                <a:cxn ang="0">
                  <a:pos x="18" y="57"/>
                </a:cxn>
                <a:cxn ang="0">
                  <a:pos x="24" y="48"/>
                </a:cxn>
                <a:cxn ang="0">
                  <a:pos x="29" y="40"/>
                </a:cxn>
                <a:cxn ang="0">
                  <a:pos x="35" y="31"/>
                </a:cxn>
                <a:cxn ang="0">
                  <a:pos x="42" y="24"/>
                </a:cxn>
                <a:cxn ang="0">
                  <a:pos x="50" y="17"/>
                </a:cxn>
                <a:cxn ang="0">
                  <a:pos x="59" y="11"/>
                </a:cxn>
                <a:cxn ang="0">
                  <a:pos x="59" y="11"/>
                </a:cxn>
                <a:cxn ang="0">
                  <a:pos x="60" y="10"/>
                </a:cxn>
                <a:cxn ang="0">
                  <a:pos x="62" y="7"/>
                </a:cxn>
                <a:cxn ang="0">
                  <a:pos x="60" y="3"/>
                </a:cxn>
                <a:cxn ang="0">
                  <a:pos x="58" y="0"/>
                </a:cxn>
                <a:cxn ang="0">
                  <a:pos x="55" y="0"/>
                </a:cxn>
                <a:cxn ang="0">
                  <a:pos x="52" y="2"/>
                </a:cxn>
                <a:cxn ang="0">
                  <a:pos x="52" y="2"/>
                </a:cxn>
              </a:cxnLst>
              <a:rect l="0" t="0" r="r" b="b"/>
              <a:pathLst>
                <a:path w="62" h="80">
                  <a:moveTo>
                    <a:pt x="52" y="2"/>
                  </a:moveTo>
                  <a:lnTo>
                    <a:pt x="52" y="2"/>
                  </a:lnTo>
                  <a:lnTo>
                    <a:pt x="43" y="8"/>
                  </a:lnTo>
                  <a:lnTo>
                    <a:pt x="34" y="15"/>
                  </a:lnTo>
                  <a:lnTo>
                    <a:pt x="26" y="24"/>
                  </a:lnTo>
                  <a:lnTo>
                    <a:pt x="20" y="32"/>
                  </a:lnTo>
                  <a:lnTo>
                    <a:pt x="13" y="42"/>
                  </a:lnTo>
                  <a:lnTo>
                    <a:pt x="9" y="51"/>
                  </a:lnTo>
                  <a:lnTo>
                    <a:pt x="4" y="62"/>
                  </a:lnTo>
                  <a:lnTo>
                    <a:pt x="0" y="74"/>
                  </a:lnTo>
                  <a:lnTo>
                    <a:pt x="0" y="74"/>
                  </a:lnTo>
                  <a:lnTo>
                    <a:pt x="0" y="75"/>
                  </a:lnTo>
                  <a:lnTo>
                    <a:pt x="1" y="78"/>
                  </a:lnTo>
                  <a:lnTo>
                    <a:pt x="4" y="80"/>
                  </a:lnTo>
                  <a:lnTo>
                    <a:pt x="9" y="80"/>
                  </a:lnTo>
                  <a:lnTo>
                    <a:pt x="11" y="79"/>
                  </a:lnTo>
                  <a:lnTo>
                    <a:pt x="12" y="76"/>
                  </a:lnTo>
                  <a:lnTo>
                    <a:pt x="12" y="76"/>
                  </a:lnTo>
                  <a:lnTo>
                    <a:pt x="18" y="57"/>
                  </a:lnTo>
                  <a:lnTo>
                    <a:pt x="24" y="48"/>
                  </a:lnTo>
                  <a:lnTo>
                    <a:pt x="29" y="40"/>
                  </a:lnTo>
                  <a:lnTo>
                    <a:pt x="35" y="31"/>
                  </a:lnTo>
                  <a:lnTo>
                    <a:pt x="42" y="24"/>
                  </a:lnTo>
                  <a:lnTo>
                    <a:pt x="50" y="17"/>
                  </a:lnTo>
                  <a:lnTo>
                    <a:pt x="59" y="11"/>
                  </a:lnTo>
                  <a:lnTo>
                    <a:pt x="59" y="11"/>
                  </a:lnTo>
                  <a:lnTo>
                    <a:pt x="60" y="10"/>
                  </a:lnTo>
                  <a:lnTo>
                    <a:pt x="62" y="7"/>
                  </a:lnTo>
                  <a:lnTo>
                    <a:pt x="60" y="3"/>
                  </a:lnTo>
                  <a:lnTo>
                    <a:pt x="58" y="0"/>
                  </a:lnTo>
                  <a:lnTo>
                    <a:pt x="55" y="0"/>
                  </a:lnTo>
                  <a:lnTo>
                    <a:pt x="52" y="2"/>
                  </a:lnTo>
                  <a:lnTo>
                    <a:pt x="52"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7" name="chenying0907 912"/>
            <p:cNvSpPr>
              <a:spLocks/>
            </p:cNvSpPr>
            <p:nvPr/>
          </p:nvSpPr>
          <p:spPr bwMode="auto">
            <a:xfrm>
              <a:off x="3549651" y="3498851"/>
              <a:ext cx="23813" cy="34925"/>
            </a:xfrm>
            <a:custGeom>
              <a:avLst/>
              <a:gdLst/>
              <a:ahLst/>
              <a:cxnLst>
                <a:cxn ang="0">
                  <a:pos x="49" y="6"/>
                </a:cxn>
                <a:cxn ang="0">
                  <a:pos x="49" y="6"/>
                </a:cxn>
                <a:cxn ang="0">
                  <a:pos x="46" y="14"/>
                </a:cxn>
                <a:cxn ang="0">
                  <a:pos x="41" y="23"/>
                </a:cxn>
                <a:cxn ang="0">
                  <a:pos x="34" y="32"/>
                </a:cxn>
                <a:cxn ang="0">
                  <a:pos x="29" y="39"/>
                </a:cxn>
                <a:cxn ang="0">
                  <a:pos x="29" y="39"/>
                </a:cxn>
                <a:cxn ang="0">
                  <a:pos x="20" y="48"/>
                </a:cxn>
                <a:cxn ang="0">
                  <a:pos x="13" y="59"/>
                </a:cxn>
                <a:cxn ang="0">
                  <a:pos x="7" y="69"/>
                </a:cxn>
                <a:cxn ang="0">
                  <a:pos x="0" y="79"/>
                </a:cxn>
                <a:cxn ang="0">
                  <a:pos x="0" y="79"/>
                </a:cxn>
                <a:cxn ang="0">
                  <a:pos x="0" y="81"/>
                </a:cxn>
                <a:cxn ang="0">
                  <a:pos x="0" y="83"/>
                </a:cxn>
                <a:cxn ang="0">
                  <a:pos x="3" y="87"/>
                </a:cxn>
                <a:cxn ang="0">
                  <a:pos x="7" y="87"/>
                </a:cxn>
                <a:cxn ang="0">
                  <a:pos x="10" y="87"/>
                </a:cxn>
                <a:cxn ang="0">
                  <a:pos x="11" y="85"/>
                </a:cxn>
                <a:cxn ang="0">
                  <a:pos x="11" y="85"/>
                </a:cxn>
                <a:cxn ang="0">
                  <a:pos x="17" y="73"/>
                </a:cxn>
                <a:cxn ang="0">
                  <a:pos x="24" y="62"/>
                </a:cxn>
                <a:cxn ang="0">
                  <a:pos x="24" y="62"/>
                </a:cxn>
                <a:cxn ang="0">
                  <a:pos x="33" y="52"/>
                </a:cxn>
                <a:cxn ang="0">
                  <a:pos x="38" y="47"/>
                </a:cxn>
                <a:cxn ang="0">
                  <a:pos x="42" y="40"/>
                </a:cxn>
                <a:cxn ang="0">
                  <a:pos x="42" y="40"/>
                </a:cxn>
                <a:cxn ang="0">
                  <a:pos x="54" y="25"/>
                </a:cxn>
                <a:cxn ang="0">
                  <a:pos x="58" y="15"/>
                </a:cxn>
                <a:cxn ang="0">
                  <a:pos x="59" y="11"/>
                </a:cxn>
                <a:cxn ang="0">
                  <a:pos x="61" y="6"/>
                </a:cxn>
                <a:cxn ang="0">
                  <a:pos x="61" y="6"/>
                </a:cxn>
                <a:cxn ang="0">
                  <a:pos x="61" y="4"/>
                </a:cxn>
                <a:cxn ang="0">
                  <a:pos x="59" y="2"/>
                </a:cxn>
                <a:cxn ang="0">
                  <a:pos x="58" y="1"/>
                </a:cxn>
                <a:cxn ang="0">
                  <a:pos x="55" y="0"/>
                </a:cxn>
                <a:cxn ang="0">
                  <a:pos x="51" y="2"/>
                </a:cxn>
                <a:cxn ang="0">
                  <a:pos x="50" y="4"/>
                </a:cxn>
                <a:cxn ang="0">
                  <a:pos x="49" y="6"/>
                </a:cxn>
                <a:cxn ang="0">
                  <a:pos x="49" y="6"/>
                </a:cxn>
              </a:cxnLst>
              <a:rect l="0" t="0" r="r" b="b"/>
              <a:pathLst>
                <a:path w="61" h="87">
                  <a:moveTo>
                    <a:pt x="49" y="6"/>
                  </a:moveTo>
                  <a:lnTo>
                    <a:pt x="49" y="6"/>
                  </a:lnTo>
                  <a:lnTo>
                    <a:pt x="46" y="14"/>
                  </a:lnTo>
                  <a:lnTo>
                    <a:pt x="41" y="23"/>
                  </a:lnTo>
                  <a:lnTo>
                    <a:pt x="34" y="32"/>
                  </a:lnTo>
                  <a:lnTo>
                    <a:pt x="29" y="39"/>
                  </a:lnTo>
                  <a:lnTo>
                    <a:pt x="29" y="39"/>
                  </a:lnTo>
                  <a:lnTo>
                    <a:pt x="20" y="48"/>
                  </a:lnTo>
                  <a:lnTo>
                    <a:pt x="13" y="59"/>
                  </a:lnTo>
                  <a:lnTo>
                    <a:pt x="7" y="69"/>
                  </a:lnTo>
                  <a:lnTo>
                    <a:pt x="0" y="79"/>
                  </a:lnTo>
                  <a:lnTo>
                    <a:pt x="0" y="79"/>
                  </a:lnTo>
                  <a:lnTo>
                    <a:pt x="0" y="81"/>
                  </a:lnTo>
                  <a:lnTo>
                    <a:pt x="0" y="83"/>
                  </a:lnTo>
                  <a:lnTo>
                    <a:pt x="3" y="87"/>
                  </a:lnTo>
                  <a:lnTo>
                    <a:pt x="7" y="87"/>
                  </a:lnTo>
                  <a:lnTo>
                    <a:pt x="10" y="87"/>
                  </a:lnTo>
                  <a:lnTo>
                    <a:pt x="11" y="85"/>
                  </a:lnTo>
                  <a:lnTo>
                    <a:pt x="11" y="85"/>
                  </a:lnTo>
                  <a:lnTo>
                    <a:pt x="17" y="73"/>
                  </a:lnTo>
                  <a:lnTo>
                    <a:pt x="24" y="62"/>
                  </a:lnTo>
                  <a:lnTo>
                    <a:pt x="24" y="62"/>
                  </a:lnTo>
                  <a:lnTo>
                    <a:pt x="33" y="52"/>
                  </a:lnTo>
                  <a:lnTo>
                    <a:pt x="38" y="47"/>
                  </a:lnTo>
                  <a:lnTo>
                    <a:pt x="42" y="40"/>
                  </a:lnTo>
                  <a:lnTo>
                    <a:pt x="42" y="40"/>
                  </a:lnTo>
                  <a:lnTo>
                    <a:pt x="54" y="25"/>
                  </a:lnTo>
                  <a:lnTo>
                    <a:pt x="58" y="15"/>
                  </a:lnTo>
                  <a:lnTo>
                    <a:pt x="59" y="11"/>
                  </a:lnTo>
                  <a:lnTo>
                    <a:pt x="61" y="6"/>
                  </a:lnTo>
                  <a:lnTo>
                    <a:pt x="61" y="6"/>
                  </a:lnTo>
                  <a:lnTo>
                    <a:pt x="61" y="4"/>
                  </a:lnTo>
                  <a:lnTo>
                    <a:pt x="59" y="2"/>
                  </a:lnTo>
                  <a:lnTo>
                    <a:pt x="58" y="1"/>
                  </a:lnTo>
                  <a:lnTo>
                    <a:pt x="55" y="0"/>
                  </a:lnTo>
                  <a:lnTo>
                    <a:pt x="51" y="2"/>
                  </a:lnTo>
                  <a:lnTo>
                    <a:pt x="50" y="4"/>
                  </a:lnTo>
                  <a:lnTo>
                    <a:pt x="49" y="6"/>
                  </a:lnTo>
                  <a:lnTo>
                    <a:pt x="49"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8" name="chenying0907 913"/>
            <p:cNvSpPr>
              <a:spLocks/>
            </p:cNvSpPr>
            <p:nvPr/>
          </p:nvSpPr>
          <p:spPr bwMode="auto">
            <a:xfrm>
              <a:off x="3594101" y="3487738"/>
              <a:ext cx="28575" cy="36513"/>
            </a:xfrm>
            <a:custGeom>
              <a:avLst/>
              <a:gdLst/>
              <a:ahLst/>
              <a:cxnLst>
                <a:cxn ang="0">
                  <a:pos x="63" y="1"/>
                </a:cxn>
                <a:cxn ang="0">
                  <a:pos x="63" y="1"/>
                </a:cxn>
                <a:cxn ang="0">
                  <a:pos x="45" y="19"/>
                </a:cxn>
                <a:cxn ang="0">
                  <a:pos x="29" y="39"/>
                </a:cxn>
                <a:cxn ang="0">
                  <a:pos x="15" y="60"/>
                </a:cxn>
                <a:cxn ang="0">
                  <a:pos x="2" y="82"/>
                </a:cxn>
                <a:cxn ang="0">
                  <a:pos x="2" y="82"/>
                </a:cxn>
                <a:cxn ang="0">
                  <a:pos x="0" y="85"/>
                </a:cxn>
                <a:cxn ang="0">
                  <a:pos x="0" y="87"/>
                </a:cxn>
                <a:cxn ang="0">
                  <a:pos x="3" y="90"/>
                </a:cxn>
                <a:cxn ang="0">
                  <a:pos x="8" y="91"/>
                </a:cxn>
                <a:cxn ang="0">
                  <a:pos x="9" y="90"/>
                </a:cxn>
                <a:cxn ang="0">
                  <a:pos x="11" y="88"/>
                </a:cxn>
                <a:cxn ang="0">
                  <a:pos x="11" y="88"/>
                </a:cxn>
                <a:cxn ang="0">
                  <a:pos x="24" y="66"/>
                </a:cxn>
                <a:cxn ang="0">
                  <a:pos x="38" y="47"/>
                </a:cxn>
                <a:cxn ang="0">
                  <a:pos x="54" y="27"/>
                </a:cxn>
                <a:cxn ang="0">
                  <a:pos x="71" y="9"/>
                </a:cxn>
                <a:cxn ang="0">
                  <a:pos x="71" y="9"/>
                </a:cxn>
                <a:cxn ang="0">
                  <a:pos x="72" y="7"/>
                </a:cxn>
                <a:cxn ang="0">
                  <a:pos x="72" y="5"/>
                </a:cxn>
                <a:cxn ang="0">
                  <a:pos x="71" y="1"/>
                </a:cxn>
                <a:cxn ang="0">
                  <a:pos x="67" y="0"/>
                </a:cxn>
                <a:cxn ang="0">
                  <a:pos x="64" y="0"/>
                </a:cxn>
                <a:cxn ang="0">
                  <a:pos x="63" y="1"/>
                </a:cxn>
                <a:cxn ang="0">
                  <a:pos x="63" y="1"/>
                </a:cxn>
              </a:cxnLst>
              <a:rect l="0" t="0" r="r" b="b"/>
              <a:pathLst>
                <a:path w="72" h="91">
                  <a:moveTo>
                    <a:pt x="63" y="1"/>
                  </a:moveTo>
                  <a:lnTo>
                    <a:pt x="63" y="1"/>
                  </a:lnTo>
                  <a:lnTo>
                    <a:pt x="45" y="19"/>
                  </a:lnTo>
                  <a:lnTo>
                    <a:pt x="29" y="39"/>
                  </a:lnTo>
                  <a:lnTo>
                    <a:pt x="15" y="60"/>
                  </a:lnTo>
                  <a:lnTo>
                    <a:pt x="2" y="82"/>
                  </a:lnTo>
                  <a:lnTo>
                    <a:pt x="2" y="82"/>
                  </a:lnTo>
                  <a:lnTo>
                    <a:pt x="0" y="85"/>
                  </a:lnTo>
                  <a:lnTo>
                    <a:pt x="0" y="87"/>
                  </a:lnTo>
                  <a:lnTo>
                    <a:pt x="3" y="90"/>
                  </a:lnTo>
                  <a:lnTo>
                    <a:pt x="8" y="91"/>
                  </a:lnTo>
                  <a:lnTo>
                    <a:pt x="9" y="90"/>
                  </a:lnTo>
                  <a:lnTo>
                    <a:pt x="11" y="88"/>
                  </a:lnTo>
                  <a:lnTo>
                    <a:pt x="11" y="88"/>
                  </a:lnTo>
                  <a:lnTo>
                    <a:pt x="24" y="66"/>
                  </a:lnTo>
                  <a:lnTo>
                    <a:pt x="38" y="47"/>
                  </a:lnTo>
                  <a:lnTo>
                    <a:pt x="54" y="27"/>
                  </a:lnTo>
                  <a:lnTo>
                    <a:pt x="71" y="9"/>
                  </a:lnTo>
                  <a:lnTo>
                    <a:pt x="71" y="9"/>
                  </a:lnTo>
                  <a:lnTo>
                    <a:pt x="72" y="7"/>
                  </a:lnTo>
                  <a:lnTo>
                    <a:pt x="72" y="5"/>
                  </a:lnTo>
                  <a:lnTo>
                    <a:pt x="71" y="1"/>
                  </a:lnTo>
                  <a:lnTo>
                    <a:pt x="67" y="0"/>
                  </a:lnTo>
                  <a:lnTo>
                    <a:pt x="64" y="0"/>
                  </a:lnTo>
                  <a:lnTo>
                    <a:pt x="63" y="1"/>
                  </a:lnTo>
                  <a:lnTo>
                    <a:pt x="63"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49" name="chenying0907 914"/>
            <p:cNvSpPr>
              <a:spLocks/>
            </p:cNvSpPr>
            <p:nvPr/>
          </p:nvSpPr>
          <p:spPr bwMode="auto">
            <a:xfrm>
              <a:off x="3641726" y="3463926"/>
              <a:ext cx="25400" cy="36513"/>
            </a:xfrm>
            <a:custGeom>
              <a:avLst/>
              <a:gdLst/>
              <a:ahLst/>
              <a:cxnLst>
                <a:cxn ang="0">
                  <a:pos x="55" y="3"/>
                </a:cxn>
                <a:cxn ang="0">
                  <a:pos x="55" y="3"/>
                </a:cxn>
                <a:cxn ang="0">
                  <a:pos x="50" y="11"/>
                </a:cxn>
                <a:cxn ang="0">
                  <a:pos x="44" y="18"/>
                </a:cxn>
                <a:cxn ang="0">
                  <a:pos x="34" y="35"/>
                </a:cxn>
                <a:cxn ang="0">
                  <a:pos x="34" y="35"/>
                </a:cxn>
                <a:cxn ang="0">
                  <a:pos x="27" y="48"/>
                </a:cxn>
                <a:cxn ang="0">
                  <a:pos x="20" y="60"/>
                </a:cxn>
                <a:cxn ang="0">
                  <a:pos x="1" y="82"/>
                </a:cxn>
                <a:cxn ang="0">
                  <a:pos x="1" y="82"/>
                </a:cxn>
                <a:cxn ang="0">
                  <a:pos x="1" y="84"/>
                </a:cxn>
                <a:cxn ang="0">
                  <a:pos x="0" y="86"/>
                </a:cxn>
                <a:cxn ang="0">
                  <a:pos x="3" y="90"/>
                </a:cxn>
                <a:cxn ang="0">
                  <a:pos x="4" y="92"/>
                </a:cxn>
                <a:cxn ang="0">
                  <a:pos x="6" y="92"/>
                </a:cxn>
                <a:cxn ang="0">
                  <a:pos x="8" y="92"/>
                </a:cxn>
                <a:cxn ang="0">
                  <a:pos x="10" y="90"/>
                </a:cxn>
                <a:cxn ang="0">
                  <a:pos x="10" y="90"/>
                </a:cxn>
                <a:cxn ang="0">
                  <a:pos x="25" y="71"/>
                </a:cxn>
                <a:cxn ang="0">
                  <a:pos x="39" y="51"/>
                </a:cxn>
                <a:cxn ang="0">
                  <a:pos x="39" y="51"/>
                </a:cxn>
                <a:cxn ang="0">
                  <a:pos x="44" y="41"/>
                </a:cxn>
                <a:cxn ang="0">
                  <a:pos x="51" y="30"/>
                </a:cxn>
                <a:cxn ang="0">
                  <a:pos x="56" y="20"/>
                </a:cxn>
                <a:cxn ang="0">
                  <a:pos x="63" y="11"/>
                </a:cxn>
                <a:cxn ang="0">
                  <a:pos x="63" y="11"/>
                </a:cxn>
                <a:cxn ang="0">
                  <a:pos x="64" y="8"/>
                </a:cxn>
                <a:cxn ang="0">
                  <a:pos x="64" y="5"/>
                </a:cxn>
                <a:cxn ang="0">
                  <a:pos x="63" y="3"/>
                </a:cxn>
                <a:cxn ang="0">
                  <a:pos x="61" y="1"/>
                </a:cxn>
                <a:cxn ang="0">
                  <a:pos x="59" y="0"/>
                </a:cxn>
                <a:cxn ang="0">
                  <a:pos x="57" y="1"/>
                </a:cxn>
                <a:cxn ang="0">
                  <a:pos x="55" y="3"/>
                </a:cxn>
                <a:cxn ang="0">
                  <a:pos x="55" y="3"/>
                </a:cxn>
              </a:cxnLst>
              <a:rect l="0" t="0" r="r" b="b"/>
              <a:pathLst>
                <a:path w="64" h="92">
                  <a:moveTo>
                    <a:pt x="55" y="3"/>
                  </a:moveTo>
                  <a:lnTo>
                    <a:pt x="55" y="3"/>
                  </a:lnTo>
                  <a:lnTo>
                    <a:pt x="50" y="11"/>
                  </a:lnTo>
                  <a:lnTo>
                    <a:pt x="44" y="18"/>
                  </a:lnTo>
                  <a:lnTo>
                    <a:pt x="34" y="35"/>
                  </a:lnTo>
                  <a:lnTo>
                    <a:pt x="34" y="35"/>
                  </a:lnTo>
                  <a:lnTo>
                    <a:pt x="27" y="48"/>
                  </a:lnTo>
                  <a:lnTo>
                    <a:pt x="20" y="60"/>
                  </a:lnTo>
                  <a:lnTo>
                    <a:pt x="1" y="82"/>
                  </a:lnTo>
                  <a:lnTo>
                    <a:pt x="1" y="82"/>
                  </a:lnTo>
                  <a:lnTo>
                    <a:pt x="1" y="84"/>
                  </a:lnTo>
                  <a:lnTo>
                    <a:pt x="0" y="86"/>
                  </a:lnTo>
                  <a:lnTo>
                    <a:pt x="3" y="90"/>
                  </a:lnTo>
                  <a:lnTo>
                    <a:pt x="4" y="92"/>
                  </a:lnTo>
                  <a:lnTo>
                    <a:pt x="6" y="92"/>
                  </a:lnTo>
                  <a:lnTo>
                    <a:pt x="8" y="92"/>
                  </a:lnTo>
                  <a:lnTo>
                    <a:pt x="10" y="90"/>
                  </a:lnTo>
                  <a:lnTo>
                    <a:pt x="10" y="90"/>
                  </a:lnTo>
                  <a:lnTo>
                    <a:pt x="25" y="71"/>
                  </a:lnTo>
                  <a:lnTo>
                    <a:pt x="39" y="51"/>
                  </a:lnTo>
                  <a:lnTo>
                    <a:pt x="39" y="51"/>
                  </a:lnTo>
                  <a:lnTo>
                    <a:pt x="44" y="41"/>
                  </a:lnTo>
                  <a:lnTo>
                    <a:pt x="51" y="30"/>
                  </a:lnTo>
                  <a:lnTo>
                    <a:pt x="56" y="20"/>
                  </a:lnTo>
                  <a:lnTo>
                    <a:pt x="63" y="11"/>
                  </a:lnTo>
                  <a:lnTo>
                    <a:pt x="63" y="11"/>
                  </a:lnTo>
                  <a:lnTo>
                    <a:pt x="64" y="8"/>
                  </a:lnTo>
                  <a:lnTo>
                    <a:pt x="64" y="5"/>
                  </a:lnTo>
                  <a:lnTo>
                    <a:pt x="63" y="3"/>
                  </a:lnTo>
                  <a:lnTo>
                    <a:pt x="61" y="1"/>
                  </a:lnTo>
                  <a:lnTo>
                    <a:pt x="59" y="0"/>
                  </a:lnTo>
                  <a:lnTo>
                    <a:pt x="57" y="1"/>
                  </a:lnTo>
                  <a:lnTo>
                    <a:pt x="55" y="3"/>
                  </a:lnTo>
                  <a:lnTo>
                    <a:pt x="55"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0" name="chenying0907 915"/>
            <p:cNvSpPr>
              <a:spLocks/>
            </p:cNvSpPr>
            <p:nvPr/>
          </p:nvSpPr>
          <p:spPr bwMode="auto">
            <a:xfrm>
              <a:off x="3375026" y="3309938"/>
              <a:ext cx="42863" cy="44450"/>
            </a:xfrm>
            <a:custGeom>
              <a:avLst/>
              <a:gdLst/>
              <a:ahLst/>
              <a:cxnLst>
                <a:cxn ang="0">
                  <a:pos x="55" y="0"/>
                </a:cxn>
                <a:cxn ang="0">
                  <a:pos x="55" y="0"/>
                </a:cxn>
                <a:cxn ang="0">
                  <a:pos x="42" y="2"/>
                </a:cxn>
                <a:cxn ang="0">
                  <a:pos x="32" y="6"/>
                </a:cxn>
                <a:cxn ang="0">
                  <a:pos x="22" y="11"/>
                </a:cxn>
                <a:cxn ang="0">
                  <a:pos x="15" y="19"/>
                </a:cxn>
                <a:cxn ang="0">
                  <a:pos x="8" y="26"/>
                </a:cxn>
                <a:cxn ang="0">
                  <a:pos x="4" y="37"/>
                </a:cxn>
                <a:cxn ang="0">
                  <a:pos x="2" y="47"/>
                </a:cxn>
                <a:cxn ang="0">
                  <a:pos x="0" y="58"/>
                </a:cxn>
                <a:cxn ang="0">
                  <a:pos x="2" y="68"/>
                </a:cxn>
                <a:cxn ang="0">
                  <a:pos x="4" y="79"/>
                </a:cxn>
                <a:cxn ang="0">
                  <a:pos x="8" y="88"/>
                </a:cxn>
                <a:cxn ang="0">
                  <a:pos x="15" y="97"/>
                </a:cxn>
                <a:cxn ang="0">
                  <a:pos x="22" y="104"/>
                </a:cxn>
                <a:cxn ang="0">
                  <a:pos x="32" y="110"/>
                </a:cxn>
                <a:cxn ang="0">
                  <a:pos x="42" y="113"/>
                </a:cxn>
                <a:cxn ang="0">
                  <a:pos x="55" y="114"/>
                </a:cxn>
                <a:cxn ang="0">
                  <a:pos x="55" y="114"/>
                </a:cxn>
                <a:cxn ang="0">
                  <a:pos x="68" y="113"/>
                </a:cxn>
                <a:cxn ang="0">
                  <a:pos x="80" y="110"/>
                </a:cxn>
                <a:cxn ang="0">
                  <a:pos x="89" y="104"/>
                </a:cxn>
                <a:cxn ang="0">
                  <a:pos x="97" y="97"/>
                </a:cxn>
                <a:cxn ang="0">
                  <a:pos x="104" y="88"/>
                </a:cxn>
                <a:cxn ang="0">
                  <a:pos x="108" y="79"/>
                </a:cxn>
                <a:cxn ang="0">
                  <a:pos x="110" y="68"/>
                </a:cxn>
                <a:cxn ang="0">
                  <a:pos x="111" y="58"/>
                </a:cxn>
                <a:cxn ang="0">
                  <a:pos x="110" y="47"/>
                </a:cxn>
                <a:cxn ang="0">
                  <a:pos x="108" y="37"/>
                </a:cxn>
                <a:cxn ang="0">
                  <a:pos x="104" y="26"/>
                </a:cxn>
                <a:cxn ang="0">
                  <a:pos x="97" y="19"/>
                </a:cxn>
                <a:cxn ang="0">
                  <a:pos x="89" y="11"/>
                </a:cxn>
                <a:cxn ang="0">
                  <a:pos x="80" y="6"/>
                </a:cxn>
                <a:cxn ang="0">
                  <a:pos x="68" y="2"/>
                </a:cxn>
                <a:cxn ang="0">
                  <a:pos x="55" y="0"/>
                </a:cxn>
                <a:cxn ang="0">
                  <a:pos x="55" y="0"/>
                </a:cxn>
              </a:cxnLst>
              <a:rect l="0" t="0" r="r" b="b"/>
              <a:pathLst>
                <a:path w="111" h="114">
                  <a:moveTo>
                    <a:pt x="55" y="0"/>
                  </a:moveTo>
                  <a:lnTo>
                    <a:pt x="55" y="0"/>
                  </a:lnTo>
                  <a:lnTo>
                    <a:pt x="42" y="2"/>
                  </a:lnTo>
                  <a:lnTo>
                    <a:pt x="32" y="6"/>
                  </a:lnTo>
                  <a:lnTo>
                    <a:pt x="22" y="11"/>
                  </a:lnTo>
                  <a:lnTo>
                    <a:pt x="15" y="19"/>
                  </a:lnTo>
                  <a:lnTo>
                    <a:pt x="8" y="26"/>
                  </a:lnTo>
                  <a:lnTo>
                    <a:pt x="4" y="37"/>
                  </a:lnTo>
                  <a:lnTo>
                    <a:pt x="2" y="47"/>
                  </a:lnTo>
                  <a:lnTo>
                    <a:pt x="0" y="58"/>
                  </a:lnTo>
                  <a:lnTo>
                    <a:pt x="2" y="68"/>
                  </a:lnTo>
                  <a:lnTo>
                    <a:pt x="4" y="79"/>
                  </a:lnTo>
                  <a:lnTo>
                    <a:pt x="8" y="88"/>
                  </a:lnTo>
                  <a:lnTo>
                    <a:pt x="15" y="97"/>
                  </a:lnTo>
                  <a:lnTo>
                    <a:pt x="22" y="104"/>
                  </a:lnTo>
                  <a:lnTo>
                    <a:pt x="32" y="110"/>
                  </a:lnTo>
                  <a:lnTo>
                    <a:pt x="42" y="113"/>
                  </a:lnTo>
                  <a:lnTo>
                    <a:pt x="55" y="114"/>
                  </a:lnTo>
                  <a:lnTo>
                    <a:pt x="55" y="114"/>
                  </a:lnTo>
                  <a:lnTo>
                    <a:pt x="68" y="113"/>
                  </a:lnTo>
                  <a:lnTo>
                    <a:pt x="80" y="110"/>
                  </a:lnTo>
                  <a:lnTo>
                    <a:pt x="89" y="104"/>
                  </a:lnTo>
                  <a:lnTo>
                    <a:pt x="97" y="97"/>
                  </a:lnTo>
                  <a:lnTo>
                    <a:pt x="104" y="88"/>
                  </a:lnTo>
                  <a:lnTo>
                    <a:pt x="108" y="79"/>
                  </a:lnTo>
                  <a:lnTo>
                    <a:pt x="110" y="68"/>
                  </a:lnTo>
                  <a:lnTo>
                    <a:pt x="111" y="58"/>
                  </a:lnTo>
                  <a:lnTo>
                    <a:pt x="110" y="47"/>
                  </a:lnTo>
                  <a:lnTo>
                    <a:pt x="108" y="37"/>
                  </a:lnTo>
                  <a:lnTo>
                    <a:pt x="104" y="26"/>
                  </a:lnTo>
                  <a:lnTo>
                    <a:pt x="97" y="19"/>
                  </a:lnTo>
                  <a:lnTo>
                    <a:pt x="89" y="11"/>
                  </a:lnTo>
                  <a:lnTo>
                    <a:pt x="80" y="6"/>
                  </a:lnTo>
                  <a:lnTo>
                    <a:pt x="68" y="2"/>
                  </a:lnTo>
                  <a:lnTo>
                    <a:pt x="55" y="0"/>
                  </a:lnTo>
                  <a:lnTo>
                    <a:pt x="55"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1" name="chenying0907 916"/>
            <p:cNvSpPr>
              <a:spLocks/>
            </p:cNvSpPr>
            <p:nvPr/>
          </p:nvSpPr>
          <p:spPr bwMode="auto">
            <a:xfrm>
              <a:off x="3533776" y="3309938"/>
              <a:ext cx="42863" cy="44450"/>
            </a:xfrm>
            <a:custGeom>
              <a:avLst/>
              <a:gdLst/>
              <a:ahLst/>
              <a:cxnLst>
                <a:cxn ang="0">
                  <a:pos x="54" y="0"/>
                </a:cxn>
                <a:cxn ang="0">
                  <a:pos x="54" y="0"/>
                </a:cxn>
                <a:cxn ang="0">
                  <a:pos x="41" y="2"/>
                </a:cxn>
                <a:cxn ang="0">
                  <a:pos x="30" y="6"/>
                </a:cxn>
                <a:cxn ang="0">
                  <a:pos x="20" y="11"/>
                </a:cxn>
                <a:cxn ang="0">
                  <a:pos x="13" y="19"/>
                </a:cxn>
                <a:cxn ang="0">
                  <a:pos x="7" y="26"/>
                </a:cxn>
                <a:cxn ang="0">
                  <a:pos x="2" y="37"/>
                </a:cxn>
                <a:cxn ang="0">
                  <a:pos x="0" y="47"/>
                </a:cxn>
                <a:cxn ang="0">
                  <a:pos x="0" y="58"/>
                </a:cxn>
                <a:cxn ang="0">
                  <a:pos x="0" y="68"/>
                </a:cxn>
                <a:cxn ang="0">
                  <a:pos x="2" y="79"/>
                </a:cxn>
                <a:cxn ang="0">
                  <a:pos x="7" y="88"/>
                </a:cxn>
                <a:cxn ang="0">
                  <a:pos x="13" y="97"/>
                </a:cxn>
                <a:cxn ang="0">
                  <a:pos x="20" y="104"/>
                </a:cxn>
                <a:cxn ang="0">
                  <a:pos x="30" y="110"/>
                </a:cxn>
                <a:cxn ang="0">
                  <a:pos x="41" y="113"/>
                </a:cxn>
                <a:cxn ang="0">
                  <a:pos x="54" y="114"/>
                </a:cxn>
                <a:cxn ang="0">
                  <a:pos x="54" y="114"/>
                </a:cxn>
                <a:cxn ang="0">
                  <a:pos x="68" y="113"/>
                </a:cxn>
                <a:cxn ang="0">
                  <a:pos x="78" y="110"/>
                </a:cxn>
                <a:cxn ang="0">
                  <a:pos x="88" y="104"/>
                </a:cxn>
                <a:cxn ang="0">
                  <a:pos x="95" y="97"/>
                </a:cxn>
                <a:cxn ang="0">
                  <a:pos x="102" y="88"/>
                </a:cxn>
                <a:cxn ang="0">
                  <a:pos x="105" y="79"/>
                </a:cxn>
                <a:cxn ang="0">
                  <a:pos x="108" y="68"/>
                </a:cxn>
                <a:cxn ang="0">
                  <a:pos x="109" y="58"/>
                </a:cxn>
                <a:cxn ang="0">
                  <a:pos x="108" y="47"/>
                </a:cxn>
                <a:cxn ang="0">
                  <a:pos x="105" y="37"/>
                </a:cxn>
                <a:cxn ang="0">
                  <a:pos x="102" y="26"/>
                </a:cxn>
                <a:cxn ang="0">
                  <a:pos x="95" y="19"/>
                </a:cxn>
                <a:cxn ang="0">
                  <a:pos x="88" y="11"/>
                </a:cxn>
                <a:cxn ang="0">
                  <a:pos x="78" y="6"/>
                </a:cxn>
                <a:cxn ang="0">
                  <a:pos x="68" y="2"/>
                </a:cxn>
                <a:cxn ang="0">
                  <a:pos x="54" y="0"/>
                </a:cxn>
                <a:cxn ang="0">
                  <a:pos x="54" y="0"/>
                </a:cxn>
              </a:cxnLst>
              <a:rect l="0" t="0" r="r" b="b"/>
              <a:pathLst>
                <a:path w="109" h="114">
                  <a:moveTo>
                    <a:pt x="54" y="0"/>
                  </a:moveTo>
                  <a:lnTo>
                    <a:pt x="54" y="0"/>
                  </a:lnTo>
                  <a:lnTo>
                    <a:pt x="41" y="2"/>
                  </a:lnTo>
                  <a:lnTo>
                    <a:pt x="30" y="6"/>
                  </a:lnTo>
                  <a:lnTo>
                    <a:pt x="20" y="11"/>
                  </a:lnTo>
                  <a:lnTo>
                    <a:pt x="13" y="19"/>
                  </a:lnTo>
                  <a:lnTo>
                    <a:pt x="7" y="26"/>
                  </a:lnTo>
                  <a:lnTo>
                    <a:pt x="2" y="37"/>
                  </a:lnTo>
                  <a:lnTo>
                    <a:pt x="0" y="47"/>
                  </a:lnTo>
                  <a:lnTo>
                    <a:pt x="0" y="58"/>
                  </a:lnTo>
                  <a:lnTo>
                    <a:pt x="0" y="68"/>
                  </a:lnTo>
                  <a:lnTo>
                    <a:pt x="2" y="79"/>
                  </a:lnTo>
                  <a:lnTo>
                    <a:pt x="7" y="88"/>
                  </a:lnTo>
                  <a:lnTo>
                    <a:pt x="13" y="97"/>
                  </a:lnTo>
                  <a:lnTo>
                    <a:pt x="20" y="104"/>
                  </a:lnTo>
                  <a:lnTo>
                    <a:pt x="30" y="110"/>
                  </a:lnTo>
                  <a:lnTo>
                    <a:pt x="41" y="113"/>
                  </a:lnTo>
                  <a:lnTo>
                    <a:pt x="54" y="114"/>
                  </a:lnTo>
                  <a:lnTo>
                    <a:pt x="54" y="114"/>
                  </a:lnTo>
                  <a:lnTo>
                    <a:pt x="68" y="113"/>
                  </a:lnTo>
                  <a:lnTo>
                    <a:pt x="78" y="110"/>
                  </a:lnTo>
                  <a:lnTo>
                    <a:pt x="88" y="104"/>
                  </a:lnTo>
                  <a:lnTo>
                    <a:pt x="95" y="97"/>
                  </a:lnTo>
                  <a:lnTo>
                    <a:pt x="102" y="88"/>
                  </a:lnTo>
                  <a:lnTo>
                    <a:pt x="105" y="79"/>
                  </a:lnTo>
                  <a:lnTo>
                    <a:pt x="108" y="68"/>
                  </a:lnTo>
                  <a:lnTo>
                    <a:pt x="109" y="58"/>
                  </a:lnTo>
                  <a:lnTo>
                    <a:pt x="108" y="47"/>
                  </a:lnTo>
                  <a:lnTo>
                    <a:pt x="105" y="37"/>
                  </a:lnTo>
                  <a:lnTo>
                    <a:pt x="102" y="26"/>
                  </a:lnTo>
                  <a:lnTo>
                    <a:pt x="95" y="19"/>
                  </a:lnTo>
                  <a:lnTo>
                    <a:pt x="88" y="11"/>
                  </a:lnTo>
                  <a:lnTo>
                    <a:pt x="78" y="6"/>
                  </a:lnTo>
                  <a:lnTo>
                    <a:pt x="68" y="2"/>
                  </a:lnTo>
                  <a:lnTo>
                    <a:pt x="54" y="0"/>
                  </a:lnTo>
                  <a:lnTo>
                    <a:pt x="54"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2" name="chenying0907 917"/>
            <p:cNvSpPr>
              <a:spLocks noEditPoints="1"/>
            </p:cNvSpPr>
            <p:nvPr/>
          </p:nvSpPr>
          <p:spPr bwMode="auto">
            <a:xfrm>
              <a:off x="3213101" y="3067051"/>
              <a:ext cx="527050" cy="474663"/>
            </a:xfrm>
            <a:custGeom>
              <a:avLst/>
              <a:gdLst/>
              <a:ahLst/>
              <a:cxnLst>
                <a:cxn ang="0">
                  <a:pos x="509" y="1190"/>
                </a:cxn>
                <a:cxn ang="0">
                  <a:pos x="373" y="1160"/>
                </a:cxn>
                <a:cxn ang="0">
                  <a:pos x="292" y="1118"/>
                </a:cxn>
                <a:cxn ang="0">
                  <a:pos x="163" y="1012"/>
                </a:cxn>
                <a:cxn ang="0">
                  <a:pos x="97" y="938"/>
                </a:cxn>
                <a:cxn ang="0">
                  <a:pos x="45" y="821"/>
                </a:cxn>
                <a:cxn ang="0">
                  <a:pos x="16" y="706"/>
                </a:cxn>
                <a:cxn ang="0">
                  <a:pos x="2" y="565"/>
                </a:cxn>
                <a:cxn ang="0">
                  <a:pos x="8" y="433"/>
                </a:cxn>
                <a:cxn ang="0">
                  <a:pos x="33" y="331"/>
                </a:cxn>
                <a:cxn ang="0">
                  <a:pos x="87" y="218"/>
                </a:cxn>
                <a:cxn ang="0">
                  <a:pos x="164" y="131"/>
                </a:cxn>
                <a:cxn ang="0">
                  <a:pos x="242" y="78"/>
                </a:cxn>
                <a:cxn ang="0">
                  <a:pos x="363" y="33"/>
                </a:cxn>
                <a:cxn ang="0">
                  <a:pos x="541" y="9"/>
                </a:cxn>
                <a:cxn ang="0">
                  <a:pos x="671" y="6"/>
                </a:cxn>
                <a:cxn ang="0">
                  <a:pos x="709" y="0"/>
                </a:cxn>
                <a:cxn ang="0">
                  <a:pos x="902" y="27"/>
                </a:cxn>
                <a:cxn ang="0">
                  <a:pos x="1042" y="78"/>
                </a:cxn>
                <a:cxn ang="0">
                  <a:pos x="1140" y="137"/>
                </a:cxn>
                <a:cxn ang="0">
                  <a:pos x="1222" y="213"/>
                </a:cxn>
                <a:cxn ang="0">
                  <a:pos x="1293" y="309"/>
                </a:cxn>
                <a:cxn ang="0">
                  <a:pos x="1318" y="379"/>
                </a:cxn>
                <a:cxn ang="0">
                  <a:pos x="1329" y="493"/>
                </a:cxn>
                <a:cxn ang="0">
                  <a:pos x="1323" y="731"/>
                </a:cxn>
                <a:cxn ang="0">
                  <a:pos x="1310" y="850"/>
                </a:cxn>
                <a:cxn ang="0">
                  <a:pos x="1286" y="926"/>
                </a:cxn>
                <a:cxn ang="0">
                  <a:pos x="1217" y="1033"/>
                </a:cxn>
                <a:cxn ang="0">
                  <a:pos x="1148" y="1095"/>
                </a:cxn>
                <a:cxn ang="0">
                  <a:pos x="1046" y="1148"/>
                </a:cxn>
                <a:cxn ang="0">
                  <a:pos x="923" y="1182"/>
                </a:cxn>
                <a:cxn ang="0">
                  <a:pos x="780" y="1195"/>
                </a:cxn>
                <a:cxn ang="0">
                  <a:pos x="648" y="1197"/>
                </a:cxn>
                <a:cxn ang="0">
                  <a:pos x="465" y="60"/>
                </a:cxn>
                <a:cxn ang="0">
                  <a:pos x="331" y="89"/>
                </a:cxn>
                <a:cxn ang="0">
                  <a:pos x="210" y="153"/>
                </a:cxn>
                <a:cxn ang="0">
                  <a:pos x="155" y="203"/>
                </a:cxn>
                <a:cxn ang="0">
                  <a:pos x="97" y="290"/>
                </a:cxn>
                <a:cxn ang="0">
                  <a:pos x="53" y="447"/>
                </a:cxn>
                <a:cxn ang="0">
                  <a:pos x="49" y="590"/>
                </a:cxn>
                <a:cxn ang="0">
                  <a:pos x="67" y="718"/>
                </a:cxn>
                <a:cxn ang="0">
                  <a:pos x="118" y="888"/>
                </a:cxn>
                <a:cxn ang="0">
                  <a:pos x="215" y="1003"/>
                </a:cxn>
                <a:cxn ang="0">
                  <a:pos x="300" y="1068"/>
                </a:cxn>
                <a:cxn ang="0">
                  <a:pos x="363" y="1105"/>
                </a:cxn>
                <a:cxn ang="0">
                  <a:pos x="463" y="1134"/>
                </a:cxn>
                <a:cxn ang="0">
                  <a:pos x="641" y="1149"/>
                </a:cxn>
                <a:cxn ang="0">
                  <a:pos x="817" y="1147"/>
                </a:cxn>
                <a:cxn ang="0">
                  <a:pos x="983" y="1121"/>
                </a:cxn>
                <a:cxn ang="0">
                  <a:pos x="1110" y="1066"/>
                </a:cxn>
                <a:cxn ang="0">
                  <a:pos x="1184" y="999"/>
                </a:cxn>
                <a:cxn ang="0">
                  <a:pos x="1256" y="866"/>
                </a:cxn>
                <a:cxn ang="0">
                  <a:pos x="1277" y="707"/>
                </a:cxn>
                <a:cxn ang="0">
                  <a:pos x="1284" y="507"/>
                </a:cxn>
                <a:cxn ang="0">
                  <a:pos x="1263" y="362"/>
                </a:cxn>
                <a:cxn ang="0">
                  <a:pos x="1237" y="305"/>
                </a:cxn>
                <a:cxn ang="0">
                  <a:pos x="1144" y="193"/>
                </a:cxn>
                <a:cxn ang="0">
                  <a:pos x="1033" y="124"/>
                </a:cxn>
                <a:cxn ang="0">
                  <a:pos x="814" y="55"/>
                </a:cxn>
                <a:cxn ang="0">
                  <a:pos x="725" y="48"/>
                </a:cxn>
                <a:cxn ang="0">
                  <a:pos x="709" y="54"/>
                </a:cxn>
              </a:cxnLst>
              <a:rect l="0" t="0" r="r" b="b"/>
              <a:pathLst>
                <a:path w="1329" h="1197">
                  <a:moveTo>
                    <a:pt x="648" y="1197"/>
                  </a:moveTo>
                  <a:lnTo>
                    <a:pt x="648" y="1197"/>
                  </a:lnTo>
                  <a:lnTo>
                    <a:pt x="602" y="1197"/>
                  </a:lnTo>
                  <a:lnTo>
                    <a:pt x="556" y="1195"/>
                  </a:lnTo>
                  <a:lnTo>
                    <a:pt x="509" y="1190"/>
                  </a:lnTo>
                  <a:lnTo>
                    <a:pt x="462" y="1183"/>
                  </a:lnTo>
                  <a:lnTo>
                    <a:pt x="440" y="1180"/>
                  </a:lnTo>
                  <a:lnTo>
                    <a:pt x="418" y="1174"/>
                  </a:lnTo>
                  <a:lnTo>
                    <a:pt x="395" y="1168"/>
                  </a:lnTo>
                  <a:lnTo>
                    <a:pt x="373" y="1160"/>
                  </a:lnTo>
                  <a:lnTo>
                    <a:pt x="352" y="1151"/>
                  </a:lnTo>
                  <a:lnTo>
                    <a:pt x="331" y="1142"/>
                  </a:lnTo>
                  <a:lnTo>
                    <a:pt x="312" y="1130"/>
                  </a:lnTo>
                  <a:lnTo>
                    <a:pt x="292" y="1118"/>
                  </a:lnTo>
                  <a:lnTo>
                    <a:pt x="292" y="1118"/>
                  </a:lnTo>
                  <a:lnTo>
                    <a:pt x="246" y="1084"/>
                  </a:lnTo>
                  <a:lnTo>
                    <a:pt x="224" y="1067"/>
                  </a:lnTo>
                  <a:lnTo>
                    <a:pt x="203" y="1049"/>
                  </a:lnTo>
                  <a:lnTo>
                    <a:pt x="182" y="1030"/>
                  </a:lnTo>
                  <a:lnTo>
                    <a:pt x="163" y="1012"/>
                  </a:lnTo>
                  <a:lnTo>
                    <a:pt x="143" y="993"/>
                  </a:lnTo>
                  <a:lnTo>
                    <a:pt x="125" y="972"/>
                  </a:lnTo>
                  <a:lnTo>
                    <a:pt x="125" y="972"/>
                  </a:lnTo>
                  <a:lnTo>
                    <a:pt x="110" y="955"/>
                  </a:lnTo>
                  <a:lnTo>
                    <a:pt x="97" y="938"/>
                  </a:lnTo>
                  <a:lnTo>
                    <a:pt x="87" y="921"/>
                  </a:lnTo>
                  <a:lnTo>
                    <a:pt x="76" y="904"/>
                  </a:lnTo>
                  <a:lnTo>
                    <a:pt x="68" y="885"/>
                  </a:lnTo>
                  <a:lnTo>
                    <a:pt x="61" y="866"/>
                  </a:lnTo>
                  <a:lnTo>
                    <a:pt x="45" y="821"/>
                  </a:lnTo>
                  <a:lnTo>
                    <a:pt x="45" y="821"/>
                  </a:lnTo>
                  <a:lnTo>
                    <a:pt x="37" y="792"/>
                  </a:lnTo>
                  <a:lnTo>
                    <a:pt x="29" y="764"/>
                  </a:lnTo>
                  <a:lnTo>
                    <a:pt x="23" y="735"/>
                  </a:lnTo>
                  <a:lnTo>
                    <a:pt x="16" y="706"/>
                  </a:lnTo>
                  <a:lnTo>
                    <a:pt x="12" y="677"/>
                  </a:lnTo>
                  <a:lnTo>
                    <a:pt x="8" y="649"/>
                  </a:lnTo>
                  <a:lnTo>
                    <a:pt x="4" y="621"/>
                  </a:lnTo>
                  <a:lnTo>
                    <a:pt x="3" y="594"/>
                  </a:lnTo>
                  <a:lnTo>
                    <a:pt x="2" y="565"/>
                  </a:lnTo>
                  <a:lnTo>
                    <a:pt x="0" y="537"/>
                  </a:lnTo>
                  <a:lnTo>
                    <a:pt x="2" y="511"/>
                  </a:lnTo>
                  <a:lnTo>
                    <a:pt x="3" y="484"/>
                  </a:lnTo>
                  <a:lnTo>
                    <a:pt x="6" y="458"/>
                  </a:lnTo>
                  <a:lnTo>
                    <a:pt x="8" y="433"/>
                  </a:lnTo>
                  <a:lnTo>
                    <a:pt x="14" y="407"/>
                  </a:lnTo>
                  <a:lnTo>
                    <a:pt x="19" y="383"/>
                  </a:lnTo>
                  <a:lnTo>
                    <a:pt x="19" y="383"/>
                  </a:lnTo>
                  <a:lnTo>
                    <a:pt x="25" y="356"/>
                  </a:lnTo>
                  <a:lnTo>
                    <a:pt x="33" y="331"/>
                  </a:lnTo>
                  <a:lnTo>
                    <a:pt x="42" y="307"/>
                  </a:lnTo>
                  <a:lnTo>
                    <a:pt x="51" y="284"/>
                  </a:lnTo>
                  <a:lnTo>
                    <a:pt x="62" y="260"/>
                  </a:lnTo>
                  <a:lnTo>
                    <a:pt x="74" y="239"/>
                  </a:lnTo>
                  <a:lnTo>
                    <a:pt x="87" y="218"/>
                  </a:lnTo>
                  <a:lnTo>
                    <a:pt x="100" y="199"/>
                  </a:lnTo>
                  <a:lnTo>
                    <a:pt x="114" y="180"/>
                  </a:lnTo>
                  <a:lnTo>
                    <a:pt x="130" y="163"/>
                  </a:lnTo>
                  <a:lnTo>
                    <a:pt x="146" y="146"/>
                  </a:lnTo>
                  <a:lnTo>
                    <a:pt x="164" y="131"/>
                  </a:lnTo>
                  <a:lnTo>
                    <a:pt x="182" y="116"/>
                  </a:lnTo>
                  <a:lnTo>
                    <a:pt x="201" y="102"/>
                  </a:lnTo>
                  <a:lnTo>
                    <a:pt x="221" y="90"/>
                  </a:lnTo>
                  <a:lnTo>
                    <a:pt x="242" y="78"/>
                  </a:lnTo>
                  <a:lnTo>
                    <a:pt x="242" y="78"/>
                  </a:lnTo>
                  <a:lnTo>
                    <a:pt x="266" y="67"/>
                  </a:lnTo>
                  <a:lnTo>
                    <a:pt x="290" y="56"/>
                  </a:lnTo>
                  <a:lnTo>
                    <a:pt x="313" y="47"/>
                  </a:lnTo>
                  <a:lnTo>
                    <a:pt x="338" y="39"/>
                  </a:lnTo>
                  <a:lnTo>
                    <a:pt x="363" y="33"/>
                  </a:lnTo>
                  <a:lnTo>
                    <a:pt x="388" y="27"/>
                  </a:lnTo>
                  <a:lnTo>
                    <a:pt x="412" y="22"/>
                  </a:lnTo>
                  <a:lnTo>
                    <a:pt x="437" y="18"/>
                  </a:lnTo>
                  <a:lnTo>
                    <a:pt x="488" y="13"/>
                  </a:lnTo>
                  <a:lnTo>
                    <a:pt x="541" y="9"/>
                  </a:lnTo>
                  <a:lnTo>
                    <a:pt x="594" y="8"/>
                  </a:lnTo>
                  <a:lnTo>
                    <a:pt x="649" y="8"/>
                  </a:lnTo>
                  <a:lnTo>
                    <a:pt x="670" y="8"/>
                  </a:lnTo>
                  <a:lnTo>
                    <a:pt x="671" y="6"/>
                  </a:lnTo>
                  <a:lnTo>
                    <a:pt x="671" y="6"/>
                  </a:lnTo>
                  <a:lnTo>
                    <a:pt x="678" y="3"/>
                  </a:lnTo>
                  <a:lnTo>
                    <a:pt x="687" y="0"/>
                  </a:lnTo>
                  <a:lnTo>
                    <a:pt x="687" y="0"/>
                  </a:lnTo>
                  <a:lnTo>
                    <a:pt x="709" y="0"/>
                  </a:lnTo>
                  <a:lnTo>
                    <a:pt x="709" y="0"/>
                  </a:lnTo>
                  <a:lnTo>
                    <a:pt x="747" y="1"/>
                  </a:lnTo>
                  <a:lnTo>
                    <a:pt x="785" y="4"/>
                  </a:lnTo>
                  <a:lnTo>
                    <a:pt x="825" y="9"/>
                  </a:lnTo>
                  <a:lnTo>
                    <a:pt x="862" y="17"/>
                  </a:lnTo>
                  <a:lnTo>
                    <a:pt x="902" y="27"/>
                  </a:lnTo>
                  <a:lnTo>
                    <a:pt x="941" y="39"/>
                  </a:lnTo>
                  <a:lnTo>
                    <a:pt x="980" y="52"/>
                  </a:lnTo>
                  <a:lnTo>
                    <a:pt x="1019" y="69"/>
                  </a:lnTo>
                  <a:lnTo>
                    <a:pt x="1019" y="69"/>
                  </a:lnTo>
                  <a:lnTo>
                    <a:pt x="1042" y="78"/>
                  </a:lnTo>
                  <a:lnTo>
                    <a:pt x="1063" y="89"/>
                  </a:lnTo>
                  <a:lnTo>
                    <a:pt x="1084" y="101"/>
                  </a:lnTo>
                  <a:lnTo>
                    <a:pt x="1102" y="111"/>
                  </a:lnTo>
                  <a:lnTo>
                    <a:pt x="1121" y="124"/>
                  </a:lnTo>
                  <a:lnTo>
                    <a:pt x="1140" y="137"/>
                  </a:lnTo>
                  <a:lnTo>
                    <a:pt x="1157" y="150"/>
                  </a:lnTo>
                  <a:lnTo>
                    <a:pt x="1174" y="165"/>
                  </a:lnTo>
                  <a:lnTo>
                    <a:pt x="1191" y="180"/>
                  </a:lnTo>
                  <a:lnTo>
                    <a:pt x="1206" y="196"/>
                  </a:lnTo>
                  <a:lnTo>
                    <a:pt x="1222" y="213"/>
                  </a:lnTo>
                  <a:lnTo>
                    <a:pt x="1237" y="230"/>
                  </a:lnTo>
                  <a:lnTo>
                    <a:pt x="1251" y="248"/>
                  </a:lnTo>
                  <a:lnTo>
                    <a:pt x="1265" y="268"/>
                  </a:lnTo>
                  <a:lnTo>
                    <a:pt x="1280" y="288"/>
                  </a:lnTo>
                  <a:lnTo>
                    <a:pt x="1293" y="309"/>
                  </a:lnTo>
                  <a:lnTo>
                    <a:pt x="1293" y="309"/>
                  </a:lnTo>
                  <a:lnTo>
                    <a:pt x="1298" y="319"/>
                  </a:lnTo>
                  <a:lnTo>
                    <a:pt x="1303" y="329"/>
                  </a:lnTo>
                  <a:lnTo>
                    <a:pt x="1312" y="354"/>
                  </a:lnTo>
                  <a:lnTo>
                    <a:pt x="1318" y="379"/>
                  </a:lnTo>
                  <a:lnTo>
                    <a:pt x="1323" y="405"/>
                  </a:lnTo>
                  <a:lnTo>
                    <a:pt x="1326" y="431"/>
                  </a:lnTo>
                  <a:lnTo>
                    <a:pt x="1328" y="455"/>
                  </a:lnTo>
                  <a:lnTo>
                    <a:pt x="1329" y="493"/>
                  </a:lnTo>
                  <a:lnTo>
                    <a:pt x="1329" y="493"/>
                  </a:lnTo>
                  <a:lnTo>
                    <a:pt x="1329" y="552"/>
                  </a:lnTo>
                  <a:lnTo>
                    <a:pt x="1329" y="612"/>
                  </a:lnTo>
                  <a:lnTo>
                    <a:pt x="1327" y="671"/>
                  </a:lnTo>
                  <a:lnTo>
                    <a:pt x="1326" y="701"/>
                  </a:lnTo>
                  <a:lnTo>
                    <a:pt x="1323" y="731"/>
                  </a:lnTo>
                  <a:lnTo>
                    <a:pt x="1323" y="731"/>
                  </a:lnTo>
                  <a:lnTo>
                    <a:pt x="1319" y="772"/>
                  </a:lnTo>
                  <a:lnTo>
                    <a:pt x="1319" y="772"/>
                  </a:lnTo>
                  <a:lnTo>
                    <a:pt x="1315" y="811"/>
                  </a:lnTo>
                  <a:lnTo>
                    <a:pt x="1310" y="850"/>
                  </a:lnTo>
                  <a:lnTo>
                    <a:pt x="1306" y="868"/>
                  </a:lnTo>
                  <a:lnTo>
                    <a:pt x="1301" y="888"/>
                  </a:lnTo>
                  <a:lnTo>
                    <a:pt x="1294" y="906"/>
                  </a:lnTo>
                  <a:lnTo>
                    <a:pt x="1286" y="926"/>
                  </a:lnTo>
                  <a:lnTo>
                    <a:pt x="1286" y="926"/>
                  </a:lnTo>
                  <a:lnTo>
                    <a:pt x="1273" y="949"/>
                  </a:lnTo>
                  <a:lnTo>
                    <a:pt x="1260" y="972"/>
                  </a:lnTo>
                  <a:lnTo>
                    <a:pt x="1247" y="994"/>
                  </a:lnTo>
                  <a:lnTo>
                    <a:pt x="1231" y="1013"/>
                  </a:lnTo>
                  <a:lnTo>
                    <a:pt x="1217" y="1033"/>
                  </a:lnTo>
                  <a:lnTo>
                    <a:pt x="1200" y="1050"/>
                  </a:lnTo>
                  <a:lnTo>
                    <a:pt x="1183" y="1067"/>
                  </a:lnTo>
                  <a:lnTo>
                    <a:pt x="1166" y="1081"/>
                  </a:lnTo>
                  <a:lnTo>
                    <a:pt x="1166" y="1081"/>
                  </a:lnTo>
                  <a:lnTo>
                    <a:pt x="1148" y="1095"/>
                  </a:lnTo>
                  <a:lnTo>
                    <a:pt x="1129" y="1106"/>
                  </a:lnTo>
                  <a:lnTo>
                    <a:pt x="1110" y="1118"/>
                  </a:lnTo>
                  <a:lnTo>
                    <a:pt x="1089" y="1129"/>
                  </a:lnTo>
                  <a:lnTo>
                    <a:pt x="1068" y="1139"/>
                  </a:lnTo>
                  <a:lnTo>
                    <a:pt x="1046" y="1148"/>
                  </a:lnTo>
                  <a:lnTo>
                    <a:pt x="1023" y="1156"/>
                  </a:lnTo>
                  <a:lnTo>
                    <a:pt x="1000" y="1164"/>
                  </a:lnTo>
                  <a:lnTo>
                    <a:pt x="975" y="1170"/>
                  </a:lnTo>
                  <a:lnTo>
                    <a:pt x="949" y="1177"/>
                  </a:lnTo>
                  <a:lnTo>
                    <a:pt x="923" y="1182"/>
                  </a:lnTo>
                  <a:lnTo>
                    <a:pt x="896" y="1186"/>
                  </a:lnTo>
                  <a:lnTo>
                    <a:pt x="868" y="1189"/>
                  </a:lnTo>
                  <a:lnTo>
                    <a:pt x="840" y="1193"/>
                  </a:lnTo>
                  <a:lnTo>
                    <a:pt x="810" y="1194"/>
                  </a:lnTo>
                  <a:lnTo>
                    <a:pt x="780" y="1195"/>
                  </a:lnTo>
                  <a:lnTo>
                    <a:pt x="780" y="1195"/>
                  </a:lnTo>
                  <a:lnTo>
                    <a:pt x="743" y="1195"/>
                  </a:lnTo>
                  <a:lnTo>
                    <a:pt x="743" y="1195"/>
                  </a:lnTo>
                  <a:lnTo>
                    <a:pt x="648" y="1197"/>
                  </a:lnTo>
                  <a:lnTo>
                    <a:pt x="648" y="1197"/>
                  </a:lnTo>
                  <a:close/>
                  <a:moveTo>
                    <a:pt x="630" y="54"/>
                  </a:moveTo>
                  <a:lnTo>
                    <a:pt x="630" y="54"/>
                  </a:lnTo>
                  <a:lnTo>
                    <a:pt x="575" y="54"/>
                  </a:lnTo>
                  <a:lnTo>
                    <a:pt x="520" y="56"/>
                  </a:lnTo>
                  <a:lnTo>
                    <a:pt x="465" y="60"/>
                  </a:lnTo>
                  <a:lnTo>
                    <a:pt x="437" y="64"/>
                  </a:lnTo>
                  <a:lnTo>
                    <a:pt x="410" y="69"/>
                  </a:lnTo>
                  <a:lnTo>
                    <a:pt x="384" y="74"/>
                  </a:lnTo>
                  <a:lnTo>
                    <a:pt x="358" y="81"/>
                  </a:lnTo>
                  <a:lnTo>
                    <a:pt x="331" y="89"/>
                  </a:lnTo>
                  <a:lnTo>
                    <a:pt x="305" y="98"/>
                  </a:lnTo>
                  <a:lnTo>
                    <a:pt x="280" y="110"/>
                  </a:lnTo>
                  <a:lnTo>
                    <a:pt x="257" y="122"/>
                  </a:lnTo>
                  <a:lnTo>
                    <a:pt x="232" y="136"/>
                  </a:lnTo>
                  <a:lnTo>
                    <a:pt x="210" y="153"/>
                  </a:lnTo>
                  <a:lnTo>
                    <a:pt x="210" y="153"/>
                  </a:lnTo>
                  <a:lnTo>
                    <a:pt x="194" y="165"/>
                  </a:lnTo>
                  <a:lnTo>
                    <a:pt x="181" y="176"/>
                  </a:lnTo>
                  <a:lnTo>
                    <a:pt x="168" y="190"/>
                  </a:lnTo>
                  <a:lnTo>
                    <a:pt x="155" y="203"/>
                  </a:lnTo>
                  <a:lnTo>
                    <a:pt x="143" y="217"/>
                  </a:lnTo>
                  <a:lnTo>
                    <a:pt x="133" y="230"/>
                  </a:lnTo>
                  <a:lnTo>
                    <a:pt x="123" y="244"/>
                  </a:lnTo>
                  <a:lnTo>
                    <a:pt x="114" y="260"/>
                  </a:lnTo>
                  <a:lnTo>
                    <a:pt x="97" y="290"/>
                  </a:lnTo>
                  <a:lnTo>
                    <a:pt x="84" y="322"/>
                  </a:lnTo>
                  <a:lnTo>
                    <a:pt x="74" y="353"/>
                  </a:lnTo>
                  <a:lnTo>
                    <a:pt x="65" y="384"/>
                  </a:lnTo>
                  <a:lnTo>
                    <a:pt x="58" y="416"/>
                  </a:lnTo>
                  <a:lnTo>
                    <a:pt x="53" y="447"/>
                  </a:lnTo>
                  <a:lnTo>
                    <a:pt x="49" y="479"/>
                  </a:lnTo>
                  <a:lnTo>
                    <a:pt x="48" y="507"/>
                  </a:lnTo>
                  <a:lnTo>
                    <a:pt x="48" y="536"/>
                  </a:lnTo>
                  <a:lnTo>
                    <a:pt x="48" y="564"/>
                  </a:lnTo>
                  <a:lnTo>
                    <a:pt x="49" y="590"/>
                  </a:lnTo>
                  <a:lnTo>
                    <a:pt x="50" y="613"/>
                  </a:lnTo>
                  <a:lnTo>
                    <a:pt x="50" y="613"/>
                  </a:lnTo>
                  <a:lnTo>
                    <a:pt x="53" y="638"/>
                  </a:lnTo>
                  <a:lnTo>
                    <a:pt x="57" y="663"/>
                  </a:lnTo>
                  <a:lnTo>
                    <a:pt x="67" y="718"/>
                  </a:lnTo>
                  <a:lnTo>
                    <a:pt x="80" y="777"/>
                  </a:lnTo>
                  <a:lnTo>
                    <a:pt x="99" y="841"/>
                  </a:lnTo>
                  <a:lnTo>
                    <a:pt x="99" y="841"/>
                  </a:lnTo>
                  <a:lnTo>
                    <a:pt x="106" y="864"/>
                  </a:lnTo>
                  <a:lnTo>
                    <a:pt x="118" y="888"/>
                  </a:lnTo>
                  <a:lnTo>
                    <a:pt x="133" y="913"/>
                  </a:lnTo>
                  <a:lnTo>
                    <a:pt x="150" y="936"/>
                  </a:lnTo>
                  <a:lnTo>
                    <a:pt x="169" y="960"/>
                  </a:lnTo>
                  <a:lnTo>
                    <a:pt x="191" y="982"/>
                  </a:lnTo>
                  <a:lnTo>
                    <a:pt x="215" y="1003"/>
                  </a:lnTo>
                  <a:lnTo>
                    <a:pt x="241" y="1023"/>
                  </a:lnTo>
                  <a:lnTo>
                    <a:pt x="241" y="1023"/>
                  </a:lnTo>
                  <a:lnTo>
                    <a:pt x="271" y="1046"/>
                  </a:lnTo>
                  <a:lnTo>
                    <a:pt x="271" y="1046"/>
                  </a:lnTo>
                  <a:lnTo>
                    <a:pt x="300" y="1068"/>
                  </a:lnTo>
                  <a:lnTo>
                    <a:pt x="314" y="1079"/>
                  </a:lnTo>
                  <a:lnTo>
                    <a:pt x="330" y="1088"/>
                  </a:lnTo>
                  <a:lnTo>
                    <a:pt x="330" y="1088"/>
                  </a:lnTo>
                  <a:lnTo>
                    <a:pt x="346" y="1097"/>
                  </a:lnTo>
                  <a:lnTo>
                    <a:pt x="363" y="1105"/>
                  </a:lnTo>
                  <a:lnTo>
                    <a:pt x="380" y="1112"/>
                  </a:lnTo>
                  <a:lnTo>
                    <a:pt x="397" y="1117"/>
                  </a:lnTo>
                  <a:lnTo>
                    <a:pt x="431" y="1126"/>
                  </a:lnTo>
                  <a:lnTo>
                    <a:pt x="463" y="1134"/>
                  </a:lnTo>
                  <a:lnTo>
                    <a:pt x="463" y="1134"/>
                  </a:lnTo>
                  <a:lnTo>
                    <a:pt x="494" y="1138"/>
                  </a:lnTo>
                  <a:lnTo>
                    <a:pt x="522" y="1142"/>
                  </a:lnTo>
                  <a:lnTo>
                    <a:pt x="552" y="1146"/>
                  </a:lnTo>
                  <a:lnTo>
                    <a:pt x="581" y="1147"/>
                  </a:lnTo>
                  <a:lnTo>
                    <a:pt x="641" y="1149"/>
                  </a:lnTo>
                  <a:lnTo>
                    <a:pt x="704" y="1149"/>
                  </a:lnTo>
                  <a:lnTo>
                    <a:pt x="739" y="1149"/>
                  </a:lnTo>
                  <a:lnTo>
                    <a:pt x="739" y="1149"/>
                  </a:lnTo>
                  <a:lnTo>
                    <a:pt x="779" y="1149"/>
                  </a:lnTo>
                  <a:lnTo>
                    <a:pt x="817" y="1147"/>
                  </a:lnTo>
                  <a:lnTo>
                    <a:pt x="853" y="1144"/>
                  </a:lnTo>
                  <a:lnTo>
                    <a:pt x="889" y="1140"/>
                  </a:lnTo>
                  <a:lnTo>
                    <a:pt x="921" y="1135"/>
                  </a:lnTo>
                  <a:lnTo>
                    <a:pt x="953" y="1129"/>
                  </a:lnTo>
                  <a:lnTo>
                    <a:pt x="983" y="1121"/>
                  </a:lnTo>
                  <a:lnTo>
                    <a:pt x="1012" y="1113"/>
                  </a:lnTo>
                  <a:lnTo>
                    <a:pt x="1038" y="1102"/>
                  </a:lnTo>
                  <a:lnTo>
                    <a:pt x="1064" y="1091"/>
                  </a:lnTo>
                  <a:lnTo>
                    <a:pt x="1087" y="1079"/>
                  </a:lnTo>
                  <a:lnTo>
                    <a:pt x="1110" y="1066"/>
                  </a:lnTo>
                  <a:lnTo>
                    <a:pt x="1131" y="1050"/>
                  </a:lnTo>
                  <a:lnTo>
                    <a:pt x="1150" y="1034"/>
                  </a:lnTo>
                  <a:lnTo>
                    <a:pt x="1169" y="1017"/>
                  </a:lnTo>
                  <a:lnTo>
                    <a:pt x="1184" y="999"/>
                  </a:lnTo>
                  <a:lnTo>
                    <a:pt x="1184" y="999"/>
                  </a:lnTo>
                  <a:lnTo>
                    <a:pt x="1204" y="974"/>
                  </a:lnTo>
                  <a:lnTo>
                    <a:pt x="1221" y="948"/>
                  </a:lnTo>
                  <a:lnTo>
                    <a:pt x="1235" y="922"/>
                  </a:lnTo>
                  <a:lnTo>
                    <a:pt x="1247" y="894"/>
                  </a:lnTo>
                  <a:lnTo>
                    <a:pt x="1256" y="866"/>
                  </a:lnTo>
                  <a:lnTo>
                    <a:pt x="1264" y="836"/>
                  </a:lnTo>
                  <a:lnTo>
                    <a:pt x="1269" y="802"/>
                  </a:lnTo>
                  <a:lnTo>
                    <a:pt x="1273" y="766"/>
                  </a:lnTo>
                  <a:lnTo>
                    <a:pt x="1273" y="766"/>
                  </a:lnTo>
                  <a:lnTo>
                    <a:pt x="1277" y="707"/>
                  </a:lnTo>
                  <a:lnTo>
                    <a:pt x="1281" y="649"/>
                  </a:lnTo>
                  <a:lnTo>
                    <a:pt x="1282" y="590"/>
                  </a:lnTo>
                  <a:lnTo>
                    <a:pt x="1284" y="532"/>
                  </a:lnTo>
                  <a:lnTo>
                    <a:pt x="1284" y="532"/>
                  </a:lnTo>
                  <a:lnTo>
                    <a:pt x="1284" y="507"/>
                  </a:lnTo>
                  <a:lnTo>
                    <a:pt x="1282" y="481"/>
                  </a:lnTo>
                  <a:lnTo>
                    <a:pt x="1280" y="452"/>
                  </a:lnTo>
                  <a:lnTo>
                    <a:pt x="1277" y="422"/>
                  </a:lnTo>
                  <a:lnTo>
                    <a:pt x="1271" y="392"/>
                  </a:lnTo>
                  <a:lnTo>
                    <a:pt x="1263" y="362"/>
                  </a:lnTo>
                  <a:lnTo>
                    <a:pt x="1257" y="346"/>
                  </a:lnTo>
                  <a:lnTo>
                    <a:pt x="1251" y="332"/>
                  </a:lnTo>
                  <a:lnTo>
                    <a:pt x="1244" y="318"/>
                  </a:lnTo>
                  <a:lnTo>
                    <a:pt x="1237" y="305"/>
                  </a:lnTo>
                  <a:lnTo>
                    <a:pt x="1237" y="305"/>
                  </a:lnTo>
                  <a:lnTo>
                    <a:pt x="1222" y="280"/>
                  </a:lnTo>
                  <a:lnTo>
                    <a:pt x="1204" y="256"/>
                  </a:lnTo>
                  <a:lnTo>
                    <a:pt x="1186" y="234"/>
                  </a:lnTo>
                  <a:lnTo>
                    <a:pt x="1165" y="213"/>
                  </a:lnTo>
                  <a:lnTo>
                    <a:pt x="1144" y="193"/>
                  </a:lnTo>
                  <a:lnTo>
                    <a:pt x="1121" y="175"/>
                  </a:lnTo>
                  <a:lnTo>
                    <a:pt x="1099" y="159"/>
                  </a:lnTo>
                  <a:lnTo>
                    <a:pt x="1076" y="146"/>
                  </a:lnTo>
                  <a:lnTo>
                    <a:pt x="1076" y="146"/>
                  </a:lnTo>
                  <a:lnTo>
                    <a:pt x="1033" y="124"/>
                  </a:lnTo>
                  <a:lnTo>
                    <a:pt x="989" y="105"/>
                  </a:lnTo>
                  <a:lnTo>
                    <a:pt x="946" y="89"/>
                  </a:lnTo>
                  <a:lnTo>
                    <a:pt x="902" y="74"/>
                  </a:lnTo>
                  <a:lnTo>
                    <a:pt x="859" y="64"/>
                  </a:lnTo>
                  <a:lnTo>
                    <a:pt x="814" y="55"/>
                  </a:lnTo>
                  <a:lnTo>
                    <a:pt x="771" y="50"/>
                  </a:lnTo>
                  <a:lnTo>
                    <a:pt x="729" y="46"/>
                  </a:lnTo>
                  <a:lnTo>
                    <a:pt x="726" y="46"/>
                  </a:lnTo>
                  <a:lnTo>
                    <a:pt x="725" y="48"/>
                  </a:lnTo>
                  <a:lnTo>
                    <a:pt x="725" y="48"/>
                  </a:lnTo>
                  <a:lnTo>
                    <a:pt x="721" y="51"/>
                  </a:lnTo>
                  <a:lnTo>
                    <a:pt x="717" y="52"/>
                  </a:lnTo>
                  <a:lnTo>
                    <a:pt x="713" y="54"/>
                  </a:lnTo>
                  <a:lnTo>
                    <a:pt x="709" y="54"/>
                  </a:lnTo>
                  <a:lnTo>
                    <a:pt x="709" y="54"/>
                  </a:lnTo>
                  <a:lnTo>
                    <a:pt x="670" y="54"/>
                  </a:lnTo>
                  <a:lnTo>
                    <a:pt x="670" y="54"/>
                  </a:lnTo>
                  <a:lnTo>
                    <a:pt x="630" y="54"/>
                  </a:lnTo>
                  <a:lnTo>
                    <a:pt x="630" y="5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3" name="chenying0907 918"/>
            <p:cNvSpPr>
              <a:spLocks/>
            </p:cNvSpPr>
            <p:nvPr/>
          </p:nvSpPr>
          <p:spPr bwMode="auto">
            <a:xfrm>
              <a:off x="3213101" y="3149601"/>
              <a:ext cx="519113" cy="127000"/>
            </a:xfrm>
            <a:custGeom>
              <a:avLst/>
              <a:gdLst/>
              <a:ahLst/>
              <a:cxnLst>
                <a:cxn ang="0">
                  <a:pos x="103" y="321"/>
                </a:cxn>
                <a:cxn ang="0">
                  <a:pos x="15" y="309"/>
                </a:cxn>
                <a:cxn ang="0">
                  <a:pos x="6" y="306"/>
                </a:cxn>
                <a:cxn ang="0">
                  <a:pos x="0" y="292"/>
                </a:cxn>
                <a:cxn ang="0">
                  <a:pos x="2" y="281"/>
                </a:cxn>
                <a:cxn ang="0">
                  <a:pos x="14" y="268"/>
                </a:cxn>
                <a:cxn ang="0">
                  <a:pos x="23" y="265"/>
                </a:cxn>
                <a:cxn ang="0">
                  <a:pos x="55" y="270"/>
                </a:cxn>
                <a:cxn ang="0">
                  <a:pos x="137" y="277"/>
                </a:cxn>
                <a:cxn ang="0">
                  <a:pos x="202" y="273"/>
                </a:cxn>
                <a:cxn ang="0">
                  <a:pos x="308" y="256"/>
                </a:cxn>
                <a:cxn ang="0">
                  <a:pos x="430" y="224"/>
                </a:cxn>
                <a:cxn ang="0">
                  <a:pos x="481" y="206"/>
                </a:cxn>
                <a:cxn ang="0">
                  <a:pos x="548" y="173"/>
                </a:cxn>
                <a:cxn ang="0">
                  <a:pos x="608" y="128"/>
                </a:cxn>
                <a:cxn ang="0">
                  <a:pos x="625" y="113"/>
                </a:cxn>
                <a:cxn ang="0">
                  <a:pos x="660" y="92"/>
                </a:cxn>
                <a:cxn ang="0">
                  <a:pos x="718" y="48"/>
                </a:cxn>
                <a:cxn ang="0">
                  <a:pos x="765" y="10"/>
                </a:cxn>
                <a:cxn ang="0">
                  <a:pos x="766" y="9"/>
                </a:cxn>
                <a:cxn ang="0">
                  <a:pos x="781" y="0"/>
                </a:cxn>
                <a:cxn ang="0">
                  <a:pos x="791" y="0"/>
                </a:cxn>
                <a:cxn ang="0">
                  <a:pos x="802" y="6"/>
                </a:cxn>
                <a:cxn ang="0">
                  <a:pos x="806" y="15"/>
                </a:cxn>
                <a:cxn ang="0">
                  <a:pos x="821" y="48"/>
                </a:cxn>
                <a:cxn ang="0">
                  <a:pos x="846" y="74"/>
                </a:cxn>
                <a:cxn ang="0">
                  <a:pos x="883" y="100"/>
                </a:cxn>
                <a:cxn ang="0">
                  <a:pos x="942" y="142"/>
                </a:cxn>
                <a:cxn ang="0">
                  <a:pos x="1020" y="190"/>
                </a:cxn>
                <a:cxn ang="0">
                  <a:pos x="1066" y="218"/>
                </a:cxn>
                <a:cxn ang="0">
                  <a:pos x="1114" y="238"/>
                </a:cxn>
                <a:cxn ang="0">
                  <a:pos x="1148" y="243"/>
                </a:cxn>
                <a:cxn ang="0">
                  <a:pos x="1218" y="247"/>
                </a:cxn>
                <a:cxn ang="0">
                  <a:pos x="1286" y="249"/>
                </a:cxn>
                <a:cxn ang="0">
                  <a:pos x="1300" y="255"/>
                </a:cxn>
                <a:cxn ang="0">
                  <a:pos x="1307" y="265"/>
                </a:cxn>
                <a:cxn ang="0">
                  <a:pos x="1307" y="282"/>
                </a:cxn>
                <a:cxn ang="0">
                  <a:pos x="1296" y="294"/>
                </a:cxn>
                <a:cxn ang="0">
                  <a:pos x="1287" y="295"/>
                </a:cxn>
                <a:cxn ang="0">
                  <a:pos x="1250" y="295"/>
                </a:cxn>
                <a:cxn ang="0">
                  <a:pos x="1142" y="290"/>
                </a:cxn>
                <a:cxn ang="0">
                  <a:pos x="1109" y="283"/>
                </a:cxn>
                <a:cxn ang="0">
                  <a:pos x="1055" y="261"/>
                </a:cxn>
                <a:cxn ang="0">
                  <a:pos x="1004" y="232"/>
                </a:cxn>
                <a:cxn ang="0">
                  <a:pos x="940" y="196"/>
                </a:cxn>
                <a:cxn ang="0">
                  <a:pos x="876" y="151"/>
                </a:cxn>
                <a:cxn ang="0">
                  <a:pos x="817" y="109"/>
                </a:cxn>
                <a:cxn ang="0">
                  <a:pos x="785" y="79"/>
                </a:cxn>
                <a:cxn ang="0">
                  <a:pos x="768" y="65"/>
                </a:cxn>
                <a:cxn ang="0">
                  <a:pos x="673" y="139"/>
                </a:cxn>
                <a:cxn ang="0">
                  <a:pos x="605" y="192"/>
                </a:cxn>
                <a:cxn ang="0">
                  <a:pos x="547" y="230"/>
                </a:cxn>
                <a:cxn ang="0">
                  <a:pos x="484" y="255"/>
                </a:cxn>
                <a:cxn ang="0">
                  <a:pos x="371" y="287"/>
                </a:cxn>
                <a:cxn ang="0">
                  <a:pos x="256" y="312"/>
                </a:cxn>
                <a:cxn ang="0">
                  <a:pos x="134" y="321"/>
                </a:cxn>
              </a:cxnLst>
              <a:rect l="0" t="0" r="r" b="b"/>
              <a:pathLst>
                <a:path w="1308" h="321">
                  <a:moveTo>
                    <a:pt x="134" y="321"/>
                  </a:moveTo>
                  <a:lnTo>
                    <a:pt x="134" y="321"/>
                  </a:lnTo>
                  <a:lnTo>
                    <a:pt x="103" y="321"/>
                  </a:lnTo>
                  <a:lnTo>
                    <a:pt x="73" y="319"/>
                  </a:lnTo>
                  <a:lnTo>
                    <a:pt x="44" y="315"/>
                  </a:lnTo>
                  <a:lnTo>
                    <a:pt x="15" y="309"/>
                  </a:lnTo>
                  <a:lnTo>
                    <a:pt x="15" y="309"/>
                  </a:lnTo>
                  <a:lnTo>
                    <a:pt x="10" y="308"/>
                  </a:lnTo>
                  <a:lnTo>
                    <a:pt x="6" y="306"/>
                  </a:lnTo>
                  <a:lnTo>
                    <a:pt x="4" y="303"/>
                  </a:lnTo>
                  <a:lnTo>
                    <a:pt x="1" y="299"/>
                  </a:lnTo>
                  <a:lnTo>
                    <a:pt x="0" y="292"/>
                  </a:lnTo>
                  <a:lnTo>
                    <a:pt x="0" y="289"/>
                  </a:lnTo>
                  <a:lnTo>
                    <a:pt x="0" y="289"/>
                  </a:lnTo>
                  <a:lnTo>
                    <a:pt x="2" y="281"/>
                  </a:lnTo>
                  <a:lnTo>
                    <a:pt x="8" y="273"/>
                  </a:lnTo>
                  <a:lnTo>
                    <a:pt x="10" y="270"/>
                  </a:lnTo>
                  <a:lnTo>
                    <a:pt x="14" y="268"/>
                  </a:lnTo>
                  <a:lnTo>
                    <a:pt x="18" y="266"/>
                  </a:lnTo>
                  <a:lnTo>
                    <a:pt x="23" y="265"/>
                  </a:lnTo>
                  <a:lnTo>
                    <a:pt x="23" y="265"/>
                  </a:lnTo>
                  <a:lnTo>
                    <a:pt x="29" y="266"/>
                  </a:lnTo>
                  <a:lnTo>
                    <a:pt x="29" y="266"/>
                  </a:lnTo>
                  <a:lnTo>
                    <a:pt x="55" y="270"/>
                  </a:lnTo>
                  <a:lnTo>
                    <a:pt x="81" y="274"/>
                  </a:lnTo>
                  <a:lnTo>
                    <a:pt x="108" y="275"/>
                  </a:lnTo>
                  <a:lnTo>
                    <a:pt x="137" y="277"/>
                  </a:lnTo>
                  <a:lnTo>
                    <a:pt x="137" y="277"/>
                  </a:lnTo>
                  <a:lnTo>
                    <a:pt x="168" y="275"/>
                  </a:lnTo>
                  <a:lnTo>
                    <a:pt x="202" y="273"/>
                  </a:lnTo>
                  <a:lnTo>
                    <a:pt x="236" y="269"/>
                  </a:lnTo>
                  <a:lnTo>
                    <a:pt x="272" y="264"/>
                  </a:lnTo>
                  <a:lnTo>
                    <a:pt x="308" y="256"/>
                  </a:lnTo>
                  <a:lnTo>
                    <a:pt x="348" y="247"/>
                  </a:lnTo>
                  <a:lnTo>
                    <a:pt x="387" y="236"/>
                  </a:lnTo>
                  <a:lnTo>
                    <a:pt x="430" y="224"/>
                  </a:lnTo>
                  <a:lnTo>
                    <a:pt x="430" y="224"/>
                  </a:lnTo>
                  <a:lnTo>
                    <a:pt x="456" y="215"/>
                  </a:lnTo>
                  <a:lnTo>
                    <a:pt x="481" y="206"/>
                  </a:lnTo>
                  <a:lnTo>
                    <a:pt x="505" y="197"/>
                  </a:lnTo>
                  <a:lnTo>
                    <a:pt x="527" y="187"/>
                  </a:lnTo>
                  <a:lnTo>
                    <a:pt x="548" y="173"/>
                  </a:lnTo>
                  <a:lnTo>
                    <a:pt x="569" y="160"/>
                  </a:lnTo>
                  <a:lnTo>
                    <a:pt x="588" y="145"/>
                  </a:lnTo>
                  <a:lnTo>
                    <a:pt x="608" y="128"/>
                  </a:lnTo>
                  <a:lnTo>
                    <a:pt x="608" y="128"/>
                  </a:lnTo>
                  <a:lnTo>
                    <a:pt x="616" y="120"/>
                  </a:lnTo>
                  <a:lnTo>
                    <a:pt x="625" y="113"/>
                  </a:lnTo>
                  <a:lnTo>
                    <a:pt x="646" y="100"/>
                  </a:lnTo>
                  <a:lnTo>
                    <a:pt x="646" y="100"/>
                  </a:lnTo>
                  <a:lnTo>
                    <a:pt x="660" y="92"/>
                  </a:lnTo>
                  <a:lnTo>
                    <a:pt x="673" y="83"/>
                  </a:lnTo>
                  <a:lnTo>
                    <a:pt x="673" y="83"/>
                  </a:lnTo>
                  <a:lnTo>
                    <a:pt x="718" y="48"/>
                  </a:lnTo>
                  <a:lnTo>
                    <a:pt x="760" y="14"/>
                  </a:lnTo>
                  <a:lnTo>
                    <a:pt x="760" y="14"/>
                  </a:lnTo>
                  <a:lnTo>
                    <a:pt x="765" y="10"/>
                  </a:lnTo>
                  <a:lnTo>
                    <a:pt x="765" y="10"/>
                  </a:lnTo>
                  <a:lnTo>
                    <a:pt x="766" y="9"/>
                  </a:lnTo>
                  <a:lnTo>
                    <a:pt x="766" y="9"/>
                  </a:lnTo>
                  <a:lnTo>
                    <a:pt x="770" y="5"/>
                  </a:lnTo>
                  <a:lnTo>
                    <a:pt x="775" y="2"/>
                  </a:lnTo>
                  <a:lnTo>
                    <a:pt x="781" y="0"/>
                  </a:lnTo>
                  <a:lnTo>
                    <a:pt x="787" y="0"/>
                  </a:lnTo>
                  <a:lnTo>
                    <a:pt x="787" y="0"/>
                  </a:lnTo>
                  <a:lnTo>
                    <a:pt x="791" y="0"/>
                  </a:lnTo>
                  <a:lnTo>
                    <a:pt x="796" y="2"/>
                  </a:lnTo>
                  <a:lnTo>
                    <a:pt x="799" y="3"/>
                  </a:lnTo>
                  <a:lnTo>
                    <a:pt x="802" y="6"/>
                  </a:lnTo>
                  <a:lnTo>
                    <a:pt x="804" y="10"/>
                  </a:lnTo>
                  <a:lnTo>
                    <a:pt x="806" y="15"/>
                  </a:lnTo>
                  <a:lnTo>
                    <a:pt x="806" y="15"/>
                  </a:lnTo>
                  <a:lnTo>
                    <a:pt x="809" y="27"/>
                  </a:lnTo>
                  <a:lnTo>
                    <a:pt x="815" y="39"/>
                  </a:lnTo>
                  <a:lnTo>
                    <a:pt x="821" y="48"/>
                  </a:lnTo>
                  <a:lnTo>
                    <a:pt x="829" y="57"/>
                  </a:lnTo>
                  <a:lnTo>
                    <a:pt x="837" y="66"/>
                  </a:lnTo>
                  <a:lnTo>
                    <a:pt x="846" y="74"/>
                  </a:lnTo>
                  <a:lnTo>
                    <a:pt x="866" y="88"/>
                  </a:lnTo>
                  <a:lnTo>
                    <a:pt x="866" y="88"/>
                  </a:lnTo>
                  <a:lnTo>
                    <a:pt x="883" y="100"/>
                  </a:lnTo>
                  <a:lnTo>
                    <a:pt x="883" y="100"/>
                  </a:lnTo>
                  <a:lnTo>
                    <a:pt x="913" y="122"/>
                  </a:lnTo>
                  <a:lnTo>
                    <a:pt x="942" y="142"/>
                  </a:lnTo>
                  <a:lnTo>
                    <a:pt x="1002" y="179"/>
                  </a:lnTo>
                  <a:lnTo>
                    <a:pt x="1002" y="179"/>
                  </a:lnTo>
                  <a:lnTo>
                    <a:pt x="1020" y="190"/>
                  </a:lnTo>
                  <a:lnTo>
                    <a:pt x="1020" y="190"/>
                  </a:lnTo>
                  <a:lnTo>
                    <a:pt x="1050" y="209"/>
                  </a:lnTo>
                  <a:lnTo>
                    <a:pt x="1066" y="218"/>
                  </a:lnTo>
                  <a:lnTo>
                    <a:pt x="1082" y="226"/>
                  </a:lnTo>
                  <a:lnTo>
                    <a:pt x="1097" y="232"/>
                  </a:lnTo>
                  <a:lnTo>
                    <a:pt x="1114" y="238"/>
                  </a:lnTo>
                  <a:lnTo>
                    <a:pt x="1131" y="240"/>
                  </a:lnTo>
                  <a:lnTo>
                    <a:pt x="1148" y="243"/>
                  </a:lnTo>
                  <a:lnTo>
                    <a:pt x="1148" y="243"/>
                  </a:lnTo>
                  <a:lnTo>
                    <a:pt x="1184" y="244"/>
                  </a:lnTo>
                  <a:lnTo>
                    <a:pt x="1218" y="247"/>
                  </a:lnTo>
                  <a:lnTo>
                    <a:pt x="1218" y="247"/>
                  </a:lnTo>
                  <a:lnTo>
                    <a:pt x="1252" y="248"/>
                  </a:lnTo>
                  <a:lnTo>
                    <a:pt x="1286" y="249"/>
                  </a:lnTo>
                  <a:lnTo>
                    <a:pt x="1286" y="249"/>
                  </a:lnTo>
                  <a:lnTo>
                    <a:pt x="1291" y="251"/>
                  </a:lnTo>
                  <a:lnTo>
                    <a:pt x="1296" y="252"/>
                  </a:lnTo>
                  <a:lnTo>
                    <a:pt x="1300" y="255"/>
                  </a:lnTo>
                  <a:lnTo>
                    <a:pt x="1303" y="257"/>
                  </a:lnTo>
                  <a:lnTo>
                    <a:pt x="1305" y="261"/>
                  </a:lnTo>
                  <a:lnTo>
                    <a:pt x="1307" y="265"/>
                  </a:lnTo>
                  <a:lnTo>
                    <a:pt x="1308" y="274"/>
                  </a:lnTo>
                  <a:lnTo>
                    <a:pt x="1308" y="274"/>
                  </a:lnTo>
                  <a:lnTo>
                    <a:pt x="1307" y="282"/>
                  </a:lnTo>
                  <a:lnTo>
                    <a:pt x="1303" y="289"/>
                  </a:lnTo>
                  <a:lnTo>
                    <a:pt x="1300" y="291"/>
                  </a:lnTo>
                  <a:lnTo>
                    <a:pt x="1296" y="294"/>
                  </a:lnTo>
                  <a:lnTo>
                    <a:pt x="1292" y="295"/>
                  </a:lnTo>
                  <a:lnTo>
                    <a:pt x="1287" y="295"/>
                  </a:lnTo>
                  <a:lnTo>
                    <a:pt x="1287" y="295"/>
                  </a:lnTo>
                  <a:lnTo>
                    <a:pt x="1287" y="295"/>
                  </a:lnTo>
                  <a:lnTo>
                    <a:pt x="1250" y="295"/>
                  </a:lnTo>
                  <a:lnTo>
                    <a:pt x="1250" y="295"/>
                  </a:lnTo>
                  <a:lnTo>
                    <a:pt x="1214" y="295"/>
                  </a:lnTo>
                  <a:lnTo>
                    <a:pt x="1177" y="294"/>
                  </a:lnTo>
                  <a:lnTo>
                    <a:pt x="1142" y="290"/>
                  </a:lnTo>
                  <a:lnTo>
                    <a:pt x="1125" y="287"/>
                  </a:lnTo>
                  <a:lnTo>
                    <a:pt x="1109" y="283"/>
                  </a:lnTo>
                  <a:lnTo>
                    <a:pt x="1109" y="283"/>
                  </a:lnTo>
                  <a:lnTo>
                    <a:pt x="1095" y="279"/>
                  </a:lnTo>
                  <a:lnTo>
                    <a:pt x="1082" y="274"/>
                  </a:lnTo>
                  <a:lnTo>
                    <a:pt x="1055" y="261"/>
                  </a:lnTo>
                  <a:lnTo>
                    <a:pt x="1029" y="248"/>
                  </a:lnTo>
                  <a:lnTo>
                    <a:pt x="1004" y="232"/>
                  </a:lnTo>
                  <a:lnTo>
                    <a:pt x="1004" y="232"/>
                  </a:lnTo>
                  <a:lnTo>
                    <a:pt x="962" y="209"/>
                  </a:lnTo>
                  <a:lnTo>
                    <a:pt x="962" y="209"/>
                  </a:lnTo>
                  <a:lnTo>
                    <a:pt x="940" y="196"/>
                  </a:lnTo>
                  <a:lnTo>
                    <a:pt x="918" y="181"/>
                  </a:lnTo>
                  <a:lnTo>
                    <a:pt x="876" y="151"/>
                  </a:lnTo>
                  <a:lnTo>
                    <a:pt x="876" y="151"/>
                  </a:lnTo>
                  <a:lnTo>
                    <a:pt x="847" y="130"/>
                  </a:lnTo>
                  <a:lnTo>
                    <a:pt x="817" y="109"/>
                  </a:lnTo>
                  <a:lnTo>
                    <a:pt x="817" y="109"/>
                  </a:lnTo>
                  <a:lnTo>
                    <a:pt x="806" y="100"/>
                  </a:lnTo>
                  <a:lnTo>
                    <a:pt x="794" y="91"/>
                  </a:lnTo>
                  <a:lnTo>
                    <a:pt x="785" y="79"/>
                  </a:lnTo>
                  <a:lnTo>
                    <a:pt x="777" y="68"/>
                  </a:lnTo>
                  <a:lnTo>
                    <a:pt x="773" y="61"/>
                  </a:lnTo>
                  <a:lnTo>
                    <a:pt x="768" y="65"/>
                  </a:lnTo>
                  <a:lnTo>
                    <a:pt x="768" y="65"/>
                  </a:lnTo>
                  <a:lnTo>
                    <a:pt x="720" y="103"/>
                  </a:lnTo>
                  <a:lnTo>
                    <a:pt x="673" y="139"/>
                  </a:lnTo>
                  <a:lnTo>
                    <a:pt x="673" y="139"/>
                  </a:lnTo>
                  <a:lnTo>
                    <a:pt x="605" y="192"/>
                  </a:lnTo>
                  <a:lnTo>
                    <a:pt x="605" y="192"/>
                  </a:lnTo>
                  <a:lnTo>
                    <a:pt x="586" y="206"/>
                  </a:lnTo>
                  <a:lnTo>
                    <a:pt x="566" y="218"/>
                  </a:lnTo>
                  <a:lnTo>
                    <a:pt x="547" y="230"/>
                  </a:lnTo>
                  <a:lnTo>
                    <a:pt x="526" y="239"/>
                  </a:lnTo>
                  <a:lnTo>
                    <a:pt x="505" y="247"/>
                  </a:lnTo>
                  <a:lnTo>
                    <a:pt x="484" y="255"/>
                  </a:lnTo>
                  <a:lnTo>
                    <a:pt x="442" y="268"/>
                  </a:lnTo>
                  <a:lnTo>
                    <a:pt x="442" y="268"/>
                  </a:lnTo>
                  <a:lnTo>
                    <a:pt x="371" y="287"/>
                  </a:lnTo>
                  <a:lnTo>
                    <a:pt x="333" y="296"/>
                  </a:lnTo>
                  <a:lnTo>
                    <a:pt x="295" y="304"/>
                  </a:lnTo>
                  <a:lnTo>
                    <a:pt x="256" y="312"/>
                  </a:lnTo>
                  <a:lnTo>
                    <a:pt x="216" y="317"/>
                  </a:lnTo>
                  <a:lnTo>
                    <a:pt x="175" y="320"/>
                  </a:lnTo>
                  <a:lnTo>
                    <a:pt x="134" y="321"/>
                  </a:lnTo>
                  <a:lnTo>
                    <a:pt x="134" y="32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4" name="chenying0907 919"/>
            <p:cNvSpPr>
              <a:spLocks/>
            </p:cNvSpPr>
            <p:nvPr/>
          </p:nvSpPr>
          <p:spPr bwMode="auto">
            <a:xfrm>
              <a:off x="3368676" y="3514726"/>
              <a:ext cx="252413" cy="92075"/>
            </a:xfrm>
            <a:custGeom>
              <a:avLst/>
              <a:gdLst/>
              <a:ahLst/>
              <a:cxnLst>
                <a:cxn ang="0">
                  <a:pos x="112" y="229"/>
                </a:cxn>
                <a:cxn ang="0">
                  <a:pos x="92" y="223"/>
                </a:cxn>
                <a:cxn ang="0">
                  <a:pos x="69" y="206"/>
                </a:cxn>
                <a:cxn ang="0">
                  <a:pos x="51" y="181"/>
                </a:cxn>
                <a:cxn ang="0">
                  <a:pos x="19" y="100"/>
                </a:cxn>
                <a:cxn ang="0">
                  <a:pos x="1" y="50"/>
                </a:cxn>
                <a:cxn ang="0">
                  <a:pos x="0" y="36"/>
                </a:cxn>
                <a:cxn ang="0">
                  <a:pos x="3" y="26"/>
                </a:cxn>
                <a:cxn ang="0">
                  <a:pos x="18" y="15"/>
                </a:cxn>
                <a:cxn ang="0">
                  <a:pos x="30" y="15"/>
                </a:cxn>
                <a:cxn ang="0">
                  <a:pos x="40" y="25"/>
                </a:cxn>
                <a:cxn ang="0">
                  <a:pos x="54" y="68"/>
                </a:cxn>
                <a:cxn ang="0">
                  <a:pos x="65" y="101"/>
                </a:cxn>
                <a:cxn ang="0">
                  <a:pos x="92" y="158"/>
                </a:cxn>
                <a:cxn ang="0">
                  <a:pos x="105" y="175"/>
                </a:cxn>
                <a:cxn ang="0">
                  <a:pos x="119" y="182"/>
                </a:cxn>
                <a:cxn ang="0">
                  <a:pos x="132" y="182"/>
                </a:cxn>
                <a:cxn ang="0">
                  <a:pos x="153" y="170"/>
                </a:cxn>
                <a:cxn ang="0">
                  <a:pos x="177" y="149"/>
                </a:cxn>
                <a:cxn ang="0">
                  <a:pos x="198" y="127"/>
                </a:cxn>
                <a:cxn ang="0">
                  <a:pos x="228" y="92"/>
                </a:cxn>
                <a:cxn ang="0">
                  <a:pos x="260" y="63"/>
                </a:cxn>
                <a:cxn ang="0">
                  <a:pos x="279" y="54"/>
                </a:cxn>
                <a:cxn ang="0">
                  <a:pos x="285" y="46"/>
                </a:cxn>
                <a:cxn ang="0">
                  <a:pos x="302" y="38"/>
                </a:cxn>
                <a:cxn ang="0">
                  <a:pos x="315" y="42"/>
                </a:cxn>
                <a:cxn ang="0">
                  <a:pos x="324" y="54"/>
                </a:cxn>
                <a:cxn ang="0">
                  <a:pos x="327" y="58"/>
                </a:cxn>
                <a:cxn ang="0">
                  <a:pos x="379" y="107"/>
                </a:cxn>
                <a:cxn ang="0">
                  <a:pos x="413" y="141"/>
                </a:cxn>
                <a:cxn ang="0">
                  <a:pos x="451" y="172"/>
                </a:cxn>
                <a:cxn ang="0">
                  <a:pos x="465" y="175"/>
                </a:cxn>
                <a:cxn ang="0">
                  <a:pos x="494" y="165"/>
                </a:cxn>
                <a:cxn ang="0">
                  <a:pos x="525" y="136"/>
                </a:cxn>
                <a:cxn ang="0">
                  <a:pos x="578" y="62"/>
                </a:cxn>
                <a:cxn ang="0">
                  <a:pos x="591" y="30"/>
                </a:cxn>
                <a:cxn ang="0">
                  <a:pos x="592" y="17"/>
                </a:cxn>
                <a:cxn ang="0">
                  <a:pos x="600" y="5"/>
                </a:cxn>
                <a:cxn ang="0">
                  <a:pos x="616" y="0"/>
                </a:cxn>
                <a:cxn ang="0">
                  <a:pos x="625" y="3"/>
                </a:cxn>
                <a:cxn ang="0">
                  <a:pos x="631" y="7"/>
                </a:cxn>
                <a:cxn ang="0">
                  <a:pos x="637" y="17"/>
                </a:cxn>
                <a:cxn ang="0">
                  <a:pos x="637" y="33"/>
                </a:cxn>
                <a:cxn ang="0">
                  <a:pos x="629" y="63"/>
                </a:cxn>
                <a:cxn ang="0">
                  <a:pos x="595" y="121"/>
                </a:cxn>
                <a:cxn ang="0">
                  <a:pos x="554" y="168"/>
                </a:cxn>
                <a:cxn ang="0">
                  <a:pos x="545" y="178"/>
                </a:cxn>
                <a:cxn ang="0">
                  <a:pos x="502" y="219"/>
                </a:cxn>
                <a:cxn ang="0">
                  <a:pos x="473" y="229"/>
                </a:cxn>
                <a:cxn ang="0">
                  <a:pos x="464" y="228"/>
                </a:cxn>
                <a:cxn ang="0">
                  <a:pos x="435" y="216"/>
                </a:cxn>
                <a:cxn ang="0">
                  <a:pos x="388" y="182"/>
                </a:cxn>
                <a:cxn ang="0">
                  <a:pos x="349" y="145"/>
                </a:cxn>
                <a:cxn ang="0">
                  <a:pos x="329" y="128"/>
                </a:cxn>
                <a:cxn ang="0">
                  <a:pos x="298" y="98"/>
                </a:cxn>
                <a:cxn ang="0">
                  <a:pos x="289" y="100"/>
                </a:cxn>
                <a:cxn ang="0">
                  <a:pos x="273" y="110"/>
                </a:cxn>
                <a:cxn ang="0">
                  <a:pos x="256" y="134"/>
                </a:cxn>
                <a:cxn ang="0">
                  <a:pos x="240" y="155"/>
                </a:cxn>
                <a:cxn ang="0">
                  <a:pos x="215" y="177"/>
                </a:cxn>
                <a:cxn ang="0">
                  <a:pos x="185" y="202"/>
                </a:cxn>
                <a:cxn ang="0">
                  <a:pos x="146" y="226"/>
                </a:cxn>
                <a:cxn ang="0">
                  <a:pos x="124" y="230"/>
                </a:cxn>
              </a:cxnLst>
              <a:rect l="0" t="0" r="r" b="b"/>
              <a:pathLst>
                <a:path w="637" h="230">
                  <a:moveTo>
                    <a:pt x="124" y="230"/>
                  </a:moveTo>
                  <a:lnTo>
                    <a:pt x="124" y="230"/>
                  </a:lnTo>
                  <a:lnTo>
                    <a:pt x="112" y="229"/>
                  </a:lnTo>
                  <a:lnTo>
                    <a:pt x="112" y="229"/>
                  </a:lnTo>
                  <a:lnTo>
                    <a:pt x="103" y="226"/>
                  </a:lnTo>
                  <a:lnTo>
                    <a:pt x="92" y="223"/>
                  </a:lnTo>
                  <a:lnTo>
                    <a:pt x="85" y="217"/>
                  </a:lnTo>
                  <a:lnTo>
                    <a:pt x="77" y="212"/>
                  </a:lnTo>
                  <a:lnTo>
                    <a:pt x="69" y="206"/>
                  </a:lnTo>
                  <a:lnTo>
                    <a:pt x="62" y="198"/>
                  </a:lnTo>
                  <a:lnTo>
                    <a:pt x="57" y="190"/>
                  </a:lnTo>
                  <a:lnTo>
                    <a:pt x="51" y="181"/>
                  </a:lnTo>
                  <a:lnTo>
                    <a:pt x="41" y="161"/>
                  </a:lnTo>
                  <a:lnTo>
                    <a:pt x="32" y="141"/>
                  </a:lnTo>
                  <a:lnTo>
                    <a:pt x="19" y="100"/>
                  </a:lnTo>
                  <a:lnTo>
                    <a:pt x="19" y="100"/>
                  </a:lnTo>
                  <a:lnTo>
                    <a:pt x="10" y="73"/>
                  </a:lnTo>
                  <a:lnTo>
                    <a:pt x="1" y="50"/>
                  </a:lnTo>
                  <a:lnTo>
                    <a:pt x="1" y="50"/>
                  </a:lnTo>
                  <a:lnTo>
                    <a:pt x="0" y="42"/>
                  </a:lnTo>
                  <a:lnTo>
                    <a:pt x="0" y="36"/>
                  </a:lnTo>
                  <a:lnTo>
                    <a:pt x="1" y="30"/>
                  </a:lnTo>
                  <a:lnTo>
                    <a:pt x="3" y="26"/>
                  </a:lnTo>
                  <a:lnTo>
                    <a:pt x="3" y="26"/>
                  </a:lnTo>
                  <a:lnTo>
                    <a:pt x="7" y="21"/>
                  </a:lnTo>
                  <a:lnTo>
                    <a:pt x="13" y="17"/>
                  </a:lnTo>
                  <a:lnTo>
                    <a:pt x="18" y="15"/>
                  </a:lnTo>
                  <a:lnTo>
                    <a:pt x="24" y="15"/>
                  </a:lnTo>
                  <a:lnTo>
                    <a:pt x="24" y="15"/>
                  </a:lnTo>
                  <a:lnTo>
                    <a:pt x="30" y="15"/>
                  </a:lnTo>
                  <a:lnTo>
                    <a:pt x="34" y="17"/>
                  </a:lnTo>
                  <a:lnTo>
                    <a:pt x="37" y="21"/>
                  </a:lnTo>
                  <a:lnTo>
                    <a:pt x="40" y="25"/>
                  </a:lnTo>
                  <a:lnTo>
                    <a:pt x="40" y="25"/>
                  </a:lnTo>
                  <a:lnTo>
                    <a:pt x="48" y="47"/>
                  </a:lnTo>
                  <a:lnTo>
                    <a:pt x="54" y="68"/>
                  </a:lnTo>
                  <a:lnTo>
                    <a:pt x="54" y="68"/>
                  </a:lnTo>
                  <a:lnTo>
                    <a:pt x="65" y="101"/>
                  </a:lnTo>
                  <a:lnTo>
                    <a:pt x="65" y="101"/>
                  </a:lnTo>
                  <a:lnTo>
                    <a:pt x="73" y="119"/>
                  </a:lnTo>
                  <a:lnTo>
                    <a:pt x="82" y="139"/>
                  </a:lnTo>
                  <a:lnTo>
                    <a:pt x="92" y="158"/>
                  </a:lnTo>
                  <a:lnTo>
                    <a:pt x="99" y="168"/>
                  </a:lnTo>
                  <a:lnTo>
                    <a:pt x="105" y="175"/>
                  </a:lnTo>
                  <a:lnTo>
                    <a:pt x="105" y="175"/>
                  </a:lnTo>
                  <a:lnTo>
                    <a:pt x="109" y="178"/>
                  </a:lnTo>
                  <a:lnTo>
                    <a:pt x="115" y="181"/>
                  </a:lnTo>
                  <a:lnTo>
                    <a:pt x="119" y="182"/>
                  </a:lnTo>
                  <a:lnTo>
                    <a:pt x="124" y="182"/>
                  </a:lnTo>
                  <a:lnTo>
                    <a:pt x="124" y="182"/>
                  </a:lnTo>
                  <a:lnTo>
                    <a:pt x="132" y="182"/>
                  </a:lnTo>
                  <a:lnTo>
                    <a:pt x="138" y="179"/>
                  </a:lnTo>
                  <a:lnTo>
                    <a:pt x="146" y="175"/>
                  </a:lnTo>
                  <a:lnTo>
                    <a:pt x="153" y="170"/>
                  </a:lnTo>
                  <a:lnTo>
                    <a:pt x="166" y="160"/>
                  </a:lnTo>
                  <a:lnTo>
                    <a:pt x="177" y="149"/>
                  </a:lnTo>
                  <a:lnTo>
                    <a:pt x="177" y="149"/>
                  </a:lnTo>
                  <a:lnTo>
                    <a:pt x="184" y="143"/>
                  </a:lnTo>
                  <a:lnTo>
                    <a:pt x="184" y="143"/>
                  </a:lnTo>
                  <a:lnTo>
                    <a:pt x="198" y="127"/>
                  </a:lnTo>
                  <a:lnTo>
                    <a:pt x="214" y="109"/>
                  </a:lnTo>
                  <a:lnTo>
                    <a:pt x="214" y="109"/>
                  </a:lnTo>
                  <a:lnTo>
                    <a:pt x="228" y="92"/>
                  </a:lnTo>
                  <a:lnTo>
                    <a:pt x="243" y="76"/>
                  </a:lnTo>
                  <a:lnTo>
                    <a:pt x="251" y="68"/>
                  </a:lnTo>
                  <a:lnTo>
                    <a:pt x="260" y="63"/>
                  </a:lnTo>
                  <a:lnTo>
                    <a:pt x="268" y="58"/>
                  </a:lnTo>
                  <a:lnTo>
                    <a:pt x="277" y="55"/>
                  </a:lnTo>
                  <a:lnTo>
                    <a:pt x="279" y="54"/>
                  </a:lnTo>
                  <a:lnTo>
                    <a:pt x="281" y="51"/>
                  </a:lnTo>
                  <a:lnTo>
                    <a:pt x="281" y="51"/>
                  </a:lnTo>
                  <a:lnTo>
                    <a:pt x="285" y="46"/>
                  </a:lnTo>
                  <a:lnTo>
                    <a:pt x="290" y="42"/>
                  </a:lnTo>
                  <a:lnTo>
                    <a:pt x="296" y="39"/>
                  </a:lnTo>
                  <a:lnTo>
                    <a:pt x="302" y="38"/>
                  </a:lnTo>
                  <a:lnTo>
                    <a:pt x="302" y="38"/>
                  </a:lnTo>
                  <a:lnTo>
                    <a:pt x="308" y="39"/>
                  </a:lnTo>
                  <a:lnTo>
                    <a:pt x="315" y="42"/>
                  </a:lnTo>
                  <a:lnTo>
                    <a:pt x="321" y="47"/>
                  </a:lnTo>
                  <a:lnTo>
                    <a:pt x="323" y="50"/>
                  </a:lnTo>
                  <a:lnTo>
                    <a:pt x="324" y="54"/>
                  </a:lnTo>
                  <a:lnTo>
                    <a:pt x="325" y="56"/>
                  </a:lnTo>
                  <a:lnTo>
                    <a:pt x="327" y="58"/>
                  </a:lnTo>
                  <a:lnTo>
                    <a:pt x="327" y="58"/>
                  </a:lnTo>
                  <a:lnTo>
                    <a:pt x="340" y="68"/>
                  </a:lnTo>
                  <a:lnTo>
                    <a:pt x="353" y="81"/>
                  </a:lnTo>
                  <a:lnTo>
                    <a:pt x="379" y="107"/>
                  </a:lnTo>
                  <a:lnTo>
                    <a:pt x="379" y="107"/>
                  </a:lnTo>
                  <a:lnTo>
                    <a:pt x="396" y="124"/>
                  </a:lnTo>
                  <a:lnTo>
                    <a:pt x="413" y="141"/>
                  </a:lnTo>
                  <a:lnTo>
                    <a:pt x="431" y="158"/>
                  </a:lnTo>
                  <a:lnTo>
                    <a:pt x="451" y="172"/>
                  </a:lnTo>
                  <a:lnTo>
                    <a:pt x="451" y="172"/>
                  </a:lnTo>
                  <a:lnTo>
                    <a:pt x="457" y="174"/>
                  </a:lnTo>
                  <a:lnTo>
                    <a:pt x="465" y="175"/>
                  </a:lnTo>
                  <a:lnTo>
                    <a:pt x="465" y="175"/>
                  </a:lnTo>
                  <a:lnTo>
                    <a:pt x="474" y="174"/>
                  </a:lnTo>
                  <a:lnTo>
                    <a:pt x="484" y="170"/>
                  </a:lnTo>
                  <a:lnTo>
                    <a:pt x="494" y="165"/>
                  </a:lnTo>
                  <a:lnTo>
                    <a:pt x="504" y="157"/>
                  </a:lnTo>
                  <a:lnTo>
                    <a:pt x="515" y="148"/>
                  </a:lnTo>
                  <a:lnTo>
                    <a:pt x="525" y="136"/>
                  </a:lnTo>
                  <a:lnTo>
                    <a:pt x="545" y="113"/>
                  </a:lnTo>
                  <a:lnTo>
                    <a:pt x="563" y="87"/>
                  </a:lnTo>
                  <a:lnTo>
                    <a:pt x="578" y="62"/>
                  </a:lnTo>
                  <a:lnTo>
                    <a:pt x="583" y="50"/>
                  </a:lnTo>
                  <a:lnTo>
                    <a:pt x="588" y="39"/>
                  </a:lnTo>
                  <a:lnTo>
                    <a:pt x="591" y="30"/>
                  </a:lnTo>
                  <a:lnTo>
                    <a:pt x="592" y="22"/>
                  </a:lnTo>
                  <a:lnTo>
                    <a:pt x="592" y="22"/>
                  </a:lnTo>
                  <a:lnTo>
                    <a:pt x="592" y="17"/>
                  </a:lnTo>
                  <a:lnTo>
                    <a:pt x="593" y="13"/>
                  </a:lnTo>
                  <a:lnTo>
                    <a:pt x="596" y="9"/>
                  </a:lnTo>
                  <a:lnTo>
                    <a:pt x="600" y="5"/>
                  </a:lnTo>
                  <a:lnTo>
                    <a:pt x="603" y="4"/>
                  </a:lnTo>
                  <a:lnTo>
                    <a:pt x="606" y="2"/>
                  </a:lnTo>
                  <a:lnTo>
                    <a:pt x="616" y="0"/>
                  </a:lnTo>
                  <a:lnTo>
                    <a:pt x="616" y="0"/>
                  </a:lnTo>
                  <a:lnTo>
                    <a:pt x="620" y="2"/>
                  </a:lnTo>
                  <a:lnTo>
                    <a:pt x="625" y="3"/>
                  </a:lnTo>
                  <a:lnTo>
                    <a:pt x="629" y="4"/>
                  </a:lnTo>
                  <a:lnTo>
                    <a:pt x="631" y="7"/>
                  </a:lnTo>
                  <a:lnTo>
                    <a:pt x="631" y="7"/>
                  </a:lnTo>
                  <a:lnTo>
                    <a:pt x="634" y="11"/>
                  </a:lnTo>
                  <a:lnTo>
                    <a:pt x="637" y="13"/>
                  </a:lnTo>
                  <a:lnTo>
                    <a:pt x="637" y="17"/>
                  </a:lnTo>
                  <a:lnTo>
                    <a:pt x="637" y="22"/>
                  </a:lnTo>
                  <a:lnTo>
                    <a:pt x="637" y="22"/>
                  </a:lnTo>
                  <a:lnTo>
                    <a:pt x="637" y="33"/>
                  </a:lnTo>
                  <a:lnTo>
                    <a:pt x="634" y="43"/>
                  </a:lnTo>
                  <a:lnTo>
                    <a:pt x="631" y="53"/>
                  </a:lnTo>
                  <a:lnTo>
                    <a:pt x="629" y="63"/>
                  </a:lnTo>
                  <a:lnTo>
                    <a:pt x="620" y="83"/>
                  </a:lnTo>
                  <a:lnTo>
                    <a:pt x="608" y="102"/>
                  </a:lnTo>
                  <a:lnTo>
                    <a:pt x="595" y="121"/>
                  </a:lnTo>
                  <a:lnTo>
                    <a:pt x="582" y="138"/>
                  </a:lnTo>
                  <a:lnTo>
                    <a:pt x="567" y="153"/>
                  </a:lnTo>
                  <a:lnTo>
                    <a:pt x="554" y="168"/>
                  </a:lnTo>
                  <a:lnTo>
                    <a:pt x="554" y="168"/>
                  </a:lnTo>
                  <a:lnTo>
                    <a:pt x="545" y="178"/>
                  </a:lnTo>
                  <a:lnTo>
                    <a:pt x="545" y="178"/>
                  </a:lnTo>
                  <a:lnTo>
                    <a:pt x="529" y="195"/>
                  </a:lnTo>
                  <a:lnTo>
                    <a:pt x="511" y="211"/>
                  </a:lnTo>
                  <a:lnTo>
                    <a:pt x="502" y="219"/>
                  </a:lnTo>
                  <a:lnTo>
                    <a:pt x="493" y="224"/>
                  </a:lnTo>
                  <a:lnTo>
                    <a:pt x="482" y="228"/>
                  </a:lnTo>
                  <a:lnTo>
                    <a:pt x="473" y="229"/>
                  </a:lnTo>
                  <a:lnTo>
                    <a:pt x="473" y="229"/>
                  </a:lnTo>
                  <a:lnTo>
                    <a:pt x="473" y="229"/>
                  </a:lnTo>
                  <a:lnTo>
                    <a:pt x="464" y="228"/>
                  </a:lnTo>
                  <a:lnTo>
                    <a:pt x="464" y="228"/>
                  </a:lnTo>
                  <a:lnTo>
                    <a:pt x="450" y="223"/>
                  </a:lnTo>
                  <a:lnTo>
                    <a:pt x="435" y="216"/>
                  </a:lnTo>
                  <a:lnTo>
                    <a:pt x="423" y="209"/>
                  </a:lnTo>
                  <a:lnTo>
                    <a:pt x="412" y="200"/>
                  </a:lnTo>
                  <a:lnTo>
                    <a:pt x="388" y="182"/>
                  </a:lnTo>
                  <a:lnTo>
                    <a:pt x="366" y="161"/>
                  </a:lnTo>
                  <a:lnTo>
                    <a:pt x="366" y="161"/>
                  </a:lnTo>
                  <a:lnTo>
                    <a:pt x="349" y="145"/>
                  </a:lnTo>
                  <a:lnTo>
                    <a:pt x="332" y="130"/>
                  </a:lnTo>
                  <a:lnTo>
                    <a:pt x="329" y="128"/>
                  </a:lnTo>
                  <a:lnTo>
                    <a:pt x="329" y="128"/>
                  </a:lnTo>
                  <a:lnTo>
                    <a:pt x="313" y="115"/>
                  </a:lnTo>
                  <a:lnTo>
                    <a:pt x="299" y="101"/>
                  </a:lnTo>
                  <a:lnTo>
                    <a:pt x="298" y="98"/>
                  </a:lnTo>
                  <a:lnTo>
                    <a:pt x="295" y="98"/>
                  </a:lnTo>
                  <a:lnTo>
                    <a:pt x="295" y="98"/>
                  </a:lnTo>
                  <a:lnTo>
                    <a:pt x="289" y="100"/>
                  </a:lnTo>
                  <a:lnTo>
                    <a:pt x="283" y="102"/>
                  </a:lnTo>
                  <a:lnTo>
                    <a:pt x="277" y="106"/>
                  </a:lnTo>
                  <a:lnTo>
                    <a:pt x="273" y="110"/>
                  </a:lnTo>
                  <a:lnTo>
                    <a:pt x="264" y="122"/>
                  </a:lnTo>
                  <a:lnTo>
                    <a:pt x="256" y="134"/>
                  </a:lnTo>
                  <a:lnTo>
                    <a:pt x="256" y="134"/>
                  </a:lnTo>
                  <a:lnTo>
                    <a:pt x="247" y="147"/>
                  </a:lnTo>
                  <a:lnTo>
                    <a:pt x="247" y="147"/>
                  </a:lnTo>
                  <a:lnTo>
                    <a:pt x="240" y="155"/>
                  </a:lnTo>
                  <a:lnTo>
                    <a:pt x="232" y="162"/>
                  </a:lnTo>
                  <a:lnTo>
                    <a:pt x="215" y="177"/>
                  </a:lnTo>
                  <a:lnTo>
                    <a:pt x="215" y="177"/>
                  </a:lnTo>
                  <a:lnTo>
                    <a:pt x="204" y="187"/>
                  </a:lnTo>
                  <a:lnTo>
                    <a:pt x="204" y="187"/>
                  </a:lnTo>
                  <a:lnTo>
                    <a:pt x="185" y="202"/>
                  </a:lnTo>
                  <a:lnTo>
                    <a:pt x="167" y="216"/>
                  </a:lnTo>
                  <a:lnTo>
                    <a:pt x="157" y="221"/>
                  </a:lnTo>
                  <a:lnTo>
                    <a:pt x="146" y="226"/>
                  </a:lnTo>
                  <a:lnTo>
                    <a:pt x="134" y="229"/>
                  </a:lnTo>
                  <a:lnTo>
                    <a:pt x="124" y="230"/>
                  </a:lnTo>
                  <a:lnTo>
                    <a:pt x="124" y="23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5" name="chenying0907 920"/>
            <p:cNvSpPr>
              <a:spLocks/>
            </p:cNvSpPr>
            <p:nvPr/>
          </p:nvSpPr>
          <p:spPr bwMode="auto">
            <a:xfrm>
              <a:off x="3444876" y="3551238"/>
              <a:ext cx="80963" cy="52388"/>
            </a:xfrm>
            <a:custGeom>
              <a:avLst/>
              <a:gdLst/>
              <a:ahLst/>
              <a:cxnLst>
                <a:cxn ang="0">
                  <a:pos x="204" y="100"/>
                </a:cxn>
                <a:cxn ang="0">
                  <a:pos x="197" y="63"/>
                </a:cxn>
                <a:cxn ang="0">
                  <a:pos x="188" y="26"/>
                </a:cxn>
                <a:cxn ang="0">
                  <a:pos x="187" y="21"/>
                </a:cxn>
                <a:cxn ang="0">
                  <a:pos x="182" y="14"/>
                </a:cxn>
                <a:cxn ang="0">
                  <a:pos x="174" y="10"/>
                </a:cxn>
                <a:cxn ang="0">
                  <a:pos x="162" y="10"/>
                </a:cxn>
                <a:cxn ang="0">
                  <a:pos x="150" y="17"/>
                </a:cxn>
                <a:cxn ang="0">
                  <a:pos x="145" y="23"/>
                </a:cxn>
                <a:cxn ang="0">
                  <a:pos x="144" y="32"/>
                </a:cxn>
                <a:cxn ang="0">
                  <a:pos x="144" y="38"/>
                </a:cxn>
                <a:cxn ang="0">
                  <a:pos x="157" y="86"/>
                </a:cxn>
                <a:cxn ang="0">
                  <a:pos x="142" y="87"/>
                </a:cxn>
                <a:cxn ang="0">
                  <a:pos x="101" y="85"/>
                </a:cxn>
                <a:cxn ang="0">
                  <a:pos x="77" y="85"/>
                </a:cxn>
                <a:cxn ang="0">
                  <a:pos x="53" y="85"/>
                </a:cxn>
                <a:cxn ang="0">
                  <a:pos x="48" y="83"/>
                </a:cxn>
                <a:cxn ang="0">
                  <a:pos x="50" y="74"/>
                </a:cxn>
                <a:cxn ang="0">
                  <a:pos x="57" y="52"/>
                </a:cxn>
                <a:cxn ang="0">
                  <a:pos x="64" y="29"/>
                </a:cxn>
                <a:cxn ang="0">
                  <a:pos x="64" y="23"/>
                </a:cxn>
                <a:cxn ang="0">
                  <a:pos x="63" y="14"/>
                </a:cxn>
                <a:cxn ang="0">
                  <a:pos x="53" y="4"/>
                </a:cxn>
                <a:cxn ang="0">
                  <a:pos x="38" y="0"/>
                </a:cxn>
                <a:cxn ang="0">
                  <a:pos x="30" y="2"/>
                </a:cxn>
                <a:cxn ang="0">
                  <a:pos x="23" y="8"/>
                </a:cxn>
                <a:cxn ang="0">
                  <a:pos x="21" y="17"/>
                </a:cxn>
                <a:cxn ang="0">
                  <a:pos x="17" y="32"/>
                </a:cxn>
                <a:cxn ang="0">
                  <a:pos x="5" y="70"/>
                </a:cxn>
                <a:cxn ang="0">
                  <a:pos x="0" y="98"/>
                </a:cxn>
                <a:cxn ang="0">
                  <a:pos x="2" y="112"/>
                </a:cxn>
                <a:cxn ang="0">
                  <a:pos x="12" y="123"/>
                </a:cxn>
                <a:cxn ang="0">
                  <a:pos x="30" y="129"/>
                </a:cxn>
                <a:cxn ang="0">
                  <a:pos x="42" y="129"/>
                </a:cxn>
                <a:cxn ang="0">
                  <a:pos x="102" y="129"/>
                </a:cxn>
                <a:cxn ang="0">
                  <a:pos x="161" y="131"/>
                </a:cxn>
                <a:cxn ang="0">
                  <a:pos x="174" y="129"/>
                </a:cxn>
                <a:cxn ang="0">
                  <a:pos x="187" y="125"/>
                </a:cxn>
                <a:cxn ang="0">
                  <a:pos x="195" y="121"/>
                </a:cxn>
                <a:cxn ang="0">
                  <a:pos x="191" y="121"/>
                </a:cxn>
                <a:cxn ang="0">
                  <a:pos x="193" y="120"/>
                </a:cxn>
                <a:cxn ang="0">
                  <a:pos x="196" y="117"/>
                </a:cxn>
                <a:cxn ang="0">
                  <a:pos x="203" y="110"/>
                </a:cxn>
                <a:cxn ang="0">
                  <a:pos x="204" y="100"/>
                </a:cxn>
              </a:cxnLst>
              <a:rect l="0" t="0" r="r" b="b"/>
              <a:pathLst>
                <a:path w="204" h="131">
                  <a:moveTo>
                    <a:pt x="204" y="100"/>
                  </a:moveTo>
                  <a:lnTo>
                    <a:pt x="204" y="100"/>
                  </a:lnTo>
                  <a:lnTo>
                    <a:pt x="201" y="82"/>
                  </a:lnTo>
                  <a:lnTo>
                    <a:pt x="197" y="63"/>
                  </a:lnTo>
                  <a:lnTo>
                    <a:pt x="192" y="44"/>
                  </a:lnTo>
                  <a:lnTo>
                    <a:pt x="188" y="26"/>
                  </a:lnTo>
                  <a:lnTo>
                    <a:pt x="188" y="26"/>
                  </a:lnTo>
                  <a:lnTo>
                    <a:pt x="187" y="21"/>
                  </a:lnTo>
                  <a:lnTo>
                    <a:pt x="184" y="17"/>
                  </a:lnTo>
                  <a:lnTo>
                    <a:pt x="182" y="14"/>
                  </a:lnTo>
                  <a:lnTo>
                    <a:pt x="178" y="12"/>
                  </a:lnTo>
                  <a:lnTo>
                    <a:pt x="174" y="10"/>
                  </a:lnTo>
                  <a:lnTo>
                    <a:pt x="170" y="9"/>
                  </a:lnTo>
                  <a:lnTo>
                    <a:pt x="162" y="10"/>
                  </a:lnTo>
                  <a:lnTo>
                    <a:pt x="154" y="14"/>
                  </a:lnTo>
                  <a:lnTo>
                    <a:pt x="150" y="17"/>
                  </a:lnTo>
                  <a:lnTo>
                    <a:pt x="148" y="19"/>
                  </a:lnTo>
                  <a:lnTo>
                    <a:pt x="145" y="23"/>
                  </a:lnTo>
                  <a:lnTo>
                    <a:pt x="144" y="27"/>
                  </a:lnTo>
                  <a:lnTo>
                    <a:pt x="144" y="32"/>
                  </a:lnTo>
                  <a:lnTo>
                    <a:pt x="144" y="38"/>
                  </a:lnTo>
                  <a:lnTo>
                    <a:pt x="144" y="38"/>
                  </a:lnTo>
                  <a:lnTo>
                    <a:pt x="150" y="61"/>
                  </a:lnTo>
                  <a:lnTo>
                    <a:pt x="157" y="86"/>
                  </a:lnTo>
                  <a:lnTo>
                    <a:pt x="157" y="86"/>
                  </a:lnTo>
                  <a:lnTo>
                    <a:pt x="142" y="87"/>
                  </a:lnTo>
                  <a:lnTo>
                    <a:pt x="128" y="86"/>
                  </a:lnTo>
                  <a:lnTo>
                    <a:pt x="101" y="85"/>
                  </a:lnTo>
                  <a:lnTo>
                    <a:pt x="101" y="85"/>
                  </a:lnTo>
                  <a:lnTo>
                    <a:pt x="77" y="85"/>
                  </a:lnTo>
                  <a:lnTo>
                    <a:pt x="53" y="85"/>
                  </a:lnTo>
                  <a:lnTo>
                    <a:pt x="53" y="85"/>
                  </a:lnTo>
                  <a:lnTo>
                    <a:pt x="48" y="83"/>
                  </a:lnTo>
                  <a:lnTo>
                    <a:pt x="48" y="83"/>
                  </a:lnTo>
                  <a:lnTo>
                    <a:pt x="50" y="74"/>
                  </a:lnTo>
                  <a:lnTo>
                    <a:pt x="50" y="74"/>
                  </a:lnTo>
                  <a:lnTo>
                    <a:pt x="53" y="63"/>
                  </a:lnTo>
                  <a:lnTo>
                    <a:pt x="57" y="52"/>
                  </a:lnTo>
                  <a:lnTo>
                    <a:pt x="61" y="40"/>
                  </a:lnTo>
                  <a:lnTo>
                    <a:pt x="64" y="29"/>
                  </a:lnTo>
                  <a:lnTo>
                    <a:pt x="64" y="29"/>
                  </a:lnTo>
                  <a:lnTo>
                    <a:pt x="64" y="23"/>
                  </a:lnTo>
                  <a:lnTo>
                    <a:pt x="64" y="18"/>
                  </a:lnTo>
                  <a:lnTo>
                    <a:pt x="63" y="14"/>
                  </a:lnTo>
                  <a:lnTo>
                    <a:pt x="60" y="10"/>
                  </a:lnTo>
                  <a:lnTo>
                    <a:pt x="53" y="4"/>
                  </a:lnTo>
                  <a:lnTo>
                    <a:pt x="46" y="1"/>
                  </a:lnTo>
                  <a:lnTo>
                    <a:pt x="38" y="0"/>
                  </a:lnTo>
                  <a:lnTo>
                    <a:pt x="34" y="0"/>
                  </a:lnTo>
                  <a:lnTo>
                    <a:pt x="30" y="2"/>
                  </a:lnTo>
                  <a:lnTo>
                    <a:pt x="26" y="4"/>
                  </a:lnTo>
                  <a:lnTo>
                    <a:pt x="23" y="8"/>
                  </a:lnTo>
                  <a:lnTo>
                    <a:pt x="22" y="12"/>
                  </a:lnTo>
                  <a:lnTo>
                    <a:pt x="21" y="17"/>
                  </a:lnTo>
                  <a:lnTo>
                    <a:pt x="21" y="17"/>
                  </a:lnTo>
                  <a:lnTo>
                    <a:pt x="17" y="32"/>
                  </a:lnTo>
                  <a:lnTo>
                    <a:pt x="10" y="51"/>
                  </a:lnTo>
                  <a:lnTo>
                    <a:pt x="5" y="70"/>
                  </a:lnTo>
                  <a:lnTo>
                    <a:pt x="1" y="89"/>
                  </a:lnTo>
                  <a:lnTo>
                    <a:pt x="0" y="98"/>
                  </a:lnTo>
                  <a:lnTo>
                    <a:pt x="1" y="106"/>
                  </a:lnTo>
                  <a:lnTo>
                    <a:pt x="2" y="112"/>
                  </a:lnTo>
                  <a:lnTo>
                    <a:pt x="6" y="119"/>
                  </a:lnTo>
                  <a:lnTo>
                    <a:pt x="12" y="123"/>
                  </a:lnTo>
                  <a:lnTo>
                    <a:pt x="19" y="127"/>
                  </a:lnTo>
                  <a:lnTo>
                    <a:pt x="30" y="129"/>
                  </a:lnTo>
                  <a:lnTo>
                    <a:pt x="42" y="129"/>
                  </a:lnTo>
                  <a:lnTo>
                    <a:pt x="42" y="129"/>
                  </a:lnTo>
                  <a:lnTo>
                    <a:pt x="72" y="128"/>
                  </a:lnTo>
                  <a:lnTo>
                    <a:pt x="102" y="129"/>
                  </a:lnTo>
                  <a:lnTo>
                    <a:pt x="132" y="131"/>
                  </a:lnTo>
                  <a:lnTo>
                    <a:pt x="161" y="131"/>
                  </a:lnTo>
                  <a:lnTo>
                    <a:pt x="161" y="131"/>
                  </a:lnTo>
                  <a:lnTo>
                    <a:pt x="174" y="129"/>
                  </a:lnTo>
                  <a:lnTo>
                    <a:pt x="180" y="128"/>
                  </a:lnTo>
                  <a:lnTo>
                    <a:pt x="187" y="125"/>
                  </a:lnTo>
                  <a:lnTo>
                    <a:pt x="187" y="125"/>
                  </a:lnTo>
                  <a:lnTo>
                    <a:pt x="195" y="121"/>
                  </a:lnTo>
                  <a:lnTo>
                    <a:pt x="196" y="120"/>
                  </a:lnTo>
                  <a:lnTo>
                    <a:pt x="191" y="121"/>
                  </a:lnTo>
                  <a:lnTo>
                    <a:pt x="191" y="121"/>
                  </a:lnTo>
                  <a:lnTo>
                    <a:pt x="193" y="120"/>
                  </a:lnTo>
                  <a:lnTo>
                    <a:pt x="196" y="117"/>
                  </a:lnTo>
                  <a:lnTo>
                    <a:pt x="196" y="117"/>
                  </a:lnTo>
                  <a:lnTo>
                    <a:pt x="200" y="114"/>
                  </a:lnTo>
                  <a:lnTo>
                    <a:pt x="203" y="110"/>
                  </a:lnTo>
                  <a:lnTo>
                    <a:pt x="204" y="104"/>
                  </a:lnTo>
                  <a:lnTo>
                    <a:pt x="204" y="100"/>
                  </a:lnTo>
                  <a:lnTo>
                    <a:pt x="204" y="10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6" name="chenying0907 921"/>
            <p:cNvSpPr>
              <a:spLocks/>
            </p:cNvSpPr>
            <p:nvPr/>
          </p:nvSpPr>
          <p:spPr bwMode="auto">
            <a:xfrm>
              <a:off x="3436938" y="3586163"/>
              <a:ext cx="96838" cy="152400"/>
            </a:xfrm>
            <a:custGeom>
              <a:avLst/>
              <a:gdLst/>
              <a:ahLst/>
              <a:cxnLst>
                <a:cxn ang="0">
                  <a:pos x="228" y="124"/>
                </a:cxn>
                <a:cxn ang="0">
                  <a:pos x="218" y="80"/>
                </a:cxn>
                <a:cxn ang="0">
                  <a:pos x="206" y="41"/>
                </a:cxn>
                <a:cxn ang="0">
                  <a:pos x="206" y="30"/>
                </a:cxn>
                <a:cxn ang="0">
                  <a:pos x="205" y="16"/>
                </a:cxn>
                <a:cxn ang="0">
                  <a:pos x="188" y="1"/>
                </a:cxn>
                <a:cxn ang="0">
                  <a:pos x="172" y="3"/>
                </a:cxn>
                <a:cxn ang="0">
                  <a:pos x="163" y="13"/>
                </a:cxn>
                <a:cxn ang="0">
                  <a:pos x="160" y="26"/>
                </a:cxn>
                <a:cxn ang="0">
                  <a:pos x="167" y="61"/>
                </a:cxn>
                <a:cxn ang="0">
                  <a:pos x="177" y="105"/>
                </a:cxn>
                <a:cxn ang="0">
                  <a:pos x="188" y="190"/>
                </a:cxn>
                <a:cxn ang="0">
                  <a:pos x="193" y="234"/>
                </a:cxn>
                <a:cxn ang="0">
                  <a:pos x="192" y="268"/>
                </a:cxn>
                <a:cxn ang="0">
                  <a:pos x="189" y="276"/>
                </a:cxn>
                <a:cxn ang="0">
                  <a:pos x="137" y="327"/>
                </a:cxn>
                <a:cxn ang="0">
                  <a:pos x="120" y="335"/>
                </a:cxn>
                <a:cxn ang="0">
                  <a:pos x="82" y="298"/>
                </a:cxn>
                <a:cxn ang="0">
                  <a:pos x="60" y="275"/>
                </a:cxn>
                <a:cxn ang="0">
                  <a:pos x="47" y="267"/>
                </a:cxn>
                <a:cxn ang="0">
                  <a:pos x="57" y="225"/>
                </a:cxn>
                <a:cxn ang="0">
                  <a:pos x="62" y="199"/>
                </a:cxn>
                <a:cxn ang="0">
                  <a:pos x="73" y="118"/>
                </a:cxn>
                <a:cxn ang="0">
                  <a:pos x="87" y="46"/>
                </a:cxn>
                <a:cxn ang="0">
                  <a:pos x="91" y="17"/>
                </a:cxn>
                <a:cxn ang="0">
                  <a:pos x="86" y="5"/>
                </a:cxn>
                <a:cxn ang="0">
                  <a:pos x="70" y="0"/>
                </a:cxn>
                <a:cxn ang="0">
                  <a:pos x="51" y="8"/>
                </a:cxn>
                <a:cxn ang="0">
                  <a:pos x="45" y="22"/>
                </a:cxn>
                <a:cxn ang="0">
                  <a:pos x="34" y="84"/>
                </a:cxn>
                <a:cxn ang="0">
                  <a:pos x="20" y="145"/>
                </a:cxn>
                <a:cxn ang="0">
                  <a:pos x="2" y="247"/>
                </a:cxn>
                <a:cxn ang="0">
                  <a:pos x="0" y="265"/>
                </a:cxn>
                <a:cxn ang="0">
                  <a:pos x="10" y="292"/>
                </a:cxn>
                <a:cxn ang="0">
                  <a:pos x="45" y="331"/>
                </a:cxn>
                <a:cxn ang="0">
                  <a:pos x="90" y="369"/>
                </a:cxn>
                <a:cxn ang="0">
                  <a:pos x="103" y="375"/>
                </a:cxn>
                <a:cxn ang="0">
                  <a:pos x="109" y="382"/>
                </a:cxn>
                <a:cxn ang="0">
                  <a:pos x="121" y="383"/>
                </a:cxn>
                <a:cxn ang="0">
                  <a:pos x="149" y="374"/>
                </a:cxn>
                <a:cxn ang="0">
                  <a:pos x="197" y="341"/>
                </a:cxn>
                <a:cxn ang="0">
                  <a:pos x="228" y="305"/>
                </a:cxn>
                <a:cxn ang="0">
                  <a:pos x="240" y="279"/>
                </a:cxn>
                <a:cxn ang="0">
                  <a:pos x="240" y="238"/>
                </a:cxn>
                <a:cxn ang="0">
                  <a:pos x="230" y="140"/>
                </a:cxn>
              </a:cxnLst>
              <a:rect l="0" t="0" r="r" b="b"/>
              <a:pathLst>
                <a:path w="242" h="383">
                  <a:moveTo>
                    <a:pt x="230" y="140"/>
                  </a:moveTo>
                  <a:lnTo>
                    <a:pt x="230" y="140"/>
                  </a:lnTo>
                  <a:lnTo>
                    <a:pt x="228" y="124"/>
                  </a:lnTo>
                  <a:lnTo>
                    <a:pt x="226" y="110"/>
                  </a:lnTo>
                  <a:lnTo>
                    <a:pt x="218" y="80"/>
                  </a:lnTo>
                  <a:lnTo>
                    <a:pt x="218" y="80"/>
                  </a:lnTo>
                  <a:lnTo>
                    <a:pt x="215" y="68"/>
                  </a:lnTo>
                  <a:lnTo>
                    <a:pt x="210" y="54"/>
                  </a:lnTo>
                  <a:lnTo>
                    <a:pt x="206" y="41"/>
                  </a:lnTo>
                  <a:lnTo>
                    <a:pt x="206" y="34"/>
                  </a:lnTo>
                  <a:lnTo>
                    <a:pt x="206" y="30"/>
                  </a:lnTo>
                  <a:lnTo>
                    <a:pt x="206" y="30"/>
                  </a:lnTo>
                  <a:lnTo>
                    <a:pt x="206" y="25"/>
                  </a:lnTo>
                  <a:lnTo>
                    <a:pt x="206" y="20"/>
                  </a:lnTo>
                  <a:lnTo>
                    <a:pt x="205" y="16"/>
                  </a:lnTo>
                  <a:lnTo>
                    <a:pt x="202" y="12"/>
                  </a:lnTo>
                  <a:lnTo>
                    <a:pt x="196" y="5"/>
                  </a:lnTo>
                  <a:lnTo>
                    <a:pt x="188" y="1"/>
                  </a:lnTo>
                  <a:lnTo>
                    <a:pt x="180" y="1"/>
                  </a:lnTo>
                  <a:lnTo>
                    <a:pt x="175" y="1"/>
                  </a:lnTo>
                  <a:lnTo>
                    <a:pt x="172" y="3"/>
                  </a:lnTo>
                  <a:lnTo>
                    <a:pt x="168" y="5"/>
                  </a:lnTo>
                  <a:lnTo>
                    <a:pt x="166" y="8"/>
                  </a:lnTo>
                  <a:lnTo>
                    <a:pt x="163" y="13"/>
                  </a:lnTo>
                  <a:lnTo>
                    <a:pt x="162" y="17"/>
                  </a:lnTo>
                  <a:lnTo>
                    <a:pt x="162" y="17"/>
                  </a:lnTo>
                  <a:lnTo>
                    <a:pt x="160" y="26"/>
                  </a:lnTo>
                  <a:lnTo>
                    <a:pt x="162" y="33"/>
                  </a:lnTo>
                  <a:lnTo>
                    <a:pt x="163" y="47"/>
                  </a:lnTo>
                  <a:lnTo>
                    <a:pt x="167" y="61"/>
                  </a:lnTo>
                  <a:lnTo>
                    <a:pt x="171" y="77"/>
                  </a:lnTo>
                  <a:lnTo>
                    <a:pt x="171" y="77"/>
                  </a:lnTo>
                  <a:lnTo>
                    <a:pt x="177" y="105"/>
                  </a:lnTo>
                  <a:lnTo>
                    <a:pt x="181" y="133"/>
                  </a:lnTo>
                  <a:lnTo>
                    <a:pt x="185" y="161"/>
                  </a:lnTo>
                  <a:lnTo>
                    <a:pt x="188" y="190"/>
                  </a:lnTo>
                  <a:lnTo>
                    <a:pt x="188" y="190"/>
                  </a:lnTo>
                  <a:lnTo>
                    <a:pt x="189" y="208"/>
                  </a:lnTo>
                  <a:lnTo>
                    <a:pt x="193" y="234"/>
                  </a:lnTo>
                  <a:lnTo>
                    <a:pt x="194" y="247"/>
                  </a:lnTo>
                  <a:lnTo>
                    <a:pt x="194" y="259"/>
                  </a:lnTo>
                  <a:lnTo>
                    <a:pt x="192" y="268"/>
                  </a:lnTo>
                  <a:lnTo>
                    <a:pt x="191" y="272"/>
                  </a:lnTo>
                  <a:lnTo>
                    <a:pt x="189" y="276"/>
                  </a:lnTo>
                  <a:lnTo>
                    <a:pt x="189" y="276"/>
                  </a:lnTo>
                  <a:lnTo>
                    <a:pt x="164" y="303"/>
                  </a:lnTo>
                  <a:lnTo>
                    <a:pt x="151" y="316"/>
                  </a:lnTo>
                  <a:lnTo>
                    <a:pt x="137" y="327"/>
                  </a:lnTo>
                  <a:lnTo>
                    <a:pt x="137" y="327"/>
                  </a:lnTo>
                  <a:lnTo>
                    <a:pt x="129" y="331"/>
                  </a:lnTo>
                  <a:lnTo>
                    <a:pt x="120" y="335"/>
                  </a:lnTo>
                  <a:lnTo>
                    <a:pt x="120" y="335"/>
                  </a:lnTo>
                  <a:lnTo>
                    <a:pt x="94" y="311"/>
                  </a:lnTo>
                  <a:lnTo>
                    <a:pt x="82" y="298"/>
                  </a:lnTo>
                  <a:lnTo>
                    <a:pt x="70" y="285"/>
                  </a:lnTo>
                  <a:lnTo>
                    <a:pt x="70" y="285"/>
                  </a:lnTo>
                  <a:lnTo>
                    <a:pt x="60" y="275"/>
                  </a:lnTo>
                  <a:lnTo>
                    <a:pt x="51" y="267"/>
                  </a:lnTo>
                  <a:lnTo>
                    <a:pt x="48" y="265"/>
                  </a:lnTo>
                  <a:lnTo>
                    <a:pt x="47" y="267"/>
                  </a:lnTo>
                  <a:lnTo>
                    <a:pt x="47" y="267"/>
                  </a:lnTo>
                  <a:lnTo>
                    <a:pt x="47" y="267"/>
                  </a:lnTo>
                  <a:lnTo>
                    <a:pt x="57" y="225"/>
                  </a:lnTo>
                  <a:lnTo>
                    <a:pt x="57" y="225"/>
                  </a:lnTo>
                  <a:lnTo>
                    <a:pt x="60" y="212"/>
                  </a:lnTo>
                  <a:lnTo>
                    <a:pt x="62" y="199"/>
                  </a:lnTo>
                  <a:lnTo>
                    <a:pt x="65" y="171"/>
                  </a:lnTo>
                  <a:lnTo>
                    <a:pt x="68" y="144"/>
                  </a:lnTo>
                  <a:lnTo>
                    <a:pt x="73" y="118"/>
                  </a:lnTo>
                  <a:lnTo>
                    <a:pt x="73" y="118"/>
                  </a:lnTo>
                  <a:lnTo>
                    <a:pt x="83" y="69"/>
                  </a:lnTo>
                  <a:lnTo>
                    <a:pt x="87" y="46"/>
                  </a:lnTo>
                  <a:lnTo>
                    <a:pt x="91" y="22"/>
                  </a:lnTo>
                  <a:lnTo>
                    <a:pt x="91" y="22"/>
                  </a:lnTo>
                  <a:lnTo>
                    <a:pt x="91" y="17"/>
                  </a:lnTo>
                  <a:lnTo>
                    <a:pt x="90" y="12"/>
                  </a:lnTo>
                  <a:lnTo>
                    <a:pt x="88" y="8"/>
                  </a:lnTo>
                  <a:lnTo>
                    <a:pt x="86" y="5"/>
                  </a:lnTo>
                  <a:lnTo>
                    <a:pt x="82" y="3"/>
                  </a:lnTo>
                  <a:lnTo>
                    <a:pt x="78" y="1"/>
                  </a:lnTo>
                  <a:lnTo>
                    <a:pt x="70" y="0"/>
                  </a:lnTo>
                  <a:lnTo>
                    <a:pt x="62" y="1"/>
                  </a:lnTo>
                  <a:lnTo>
                    <a:pt x="54" y="5"/>
                  </a:lnTo>
                  <a:lnTo>
                    <a:pt x="51" y="8"/>
                  </a:lnTo>
                  <a:lnTo>
                    <a:pt x="48" y="12"/>
                  </a:lnTo>
                  <a:lnTo>
                    <a:pt x="47" y="17"/>
                  </a:lnTo>
                  <a:lnTo>
                    <a:pt x="45" y="22"/>
                  </a:lnTo>
                  <a:lnTo>
                    <a:pt x="45" y="22"/>
                  </a:lnTo>
                  <a:lnTo>
                    <a:pt x="40" y="52"/>
                  </a:lnTo>
                  <a:lnTo>
                    <a:pt x="34" y="84"/>
                  </a:lnTo>
                  <a:lnTo>
                    <a:pt x="27" y="114"/>
                  </a:lnTo>
                  <a:lnTo>
                    <a:pt x="20" y="145"/>
                  </a:lnTo>
                  <a:lnTo>
                    <a:pt x="20" y="145"/>
                  </a:lnTo>
                  <a:lnTo>
                    <a:pt x="14" y="196"/>
                  </a:lnTo>
                  <a:lnTo>
                    <a:pt x="9" y="222"/>
                  </a:lnTo>
                  <a:lnTo>
                    <a:pt x="2" y="247"/>
                  </a:lnTo>
                  <a:lnTo>
                    <a:pt x="2" y="247"/>
                  </a:lnTo>
                  <a:lnTo>
                    <a:pt x="0" y="256"/>
                  </a:lnTo>
                  <a:lnTo>
                    <a:pt x="0" y="265"/>
                  </a:lnTo>
                  <a:lnTo>
                    <a:pt x="2" y="275"/>
                  </a:lnTo>
                  <a:lnTo>
                    <a:pt x="5" y="284"/>
                  </a:lnTo>
                  <a:lnTo>
                    <a:pt x="10" y="292"/>
                  </a:lnTo>
                  <a:lnTo>
                    <a:pt x="15" y="299"/>
                  </a:lnTo>
                  <a:lnTo>
                    <a:pt x="30" y="316"/>
                  </a:lnTo>
                  <a:lnTo>
                    <a:pt x="45" y="331"/>
                  </a:lnTo>
                  <a:lnTo>
                    <a:pt x="61" y="345"/>
                  </a:lnTo>
                  <a:lnTo>
                    <a:pt x="77" y="357"/>
                  </a:lnTo>
                  <a:lnTo>
                    <a:pt x="90" y="369"/>
                  </a:lnTo>
                  <a:lnTo>
                    <a:pt x="90" y="369"/>
                  </a:lnTo>
                  <a:lnTo>
                    <a:pt x="96" y="374"/>
                  </a:lnTo>
                  <a:lnTo>
                    <a:pt x="103" y="375"/>
                  </a:lnTo>
                  <a:lnTo>
                    <a:pt x="103" y="375"/>
                  </a:lnTo>
                  <a:lnTo>
                    <a:pt x="105" y="379"/>
                  </a:lnTo>
                  <a:lnTo>
                    <a:pt x="109" y="382"/>
                  </a:lnTo>
                  <a:lnTo>
                    <a:pt x="115" y="383"/>
                  </a:lnTo>
                  <a:lnTo>
                    <a:pt x="121" y="383"/>
                  </a:lnTo>
                  <a:lnTo>
                    <a:pt x="121" y="383"/>
                  </a:lnTo>
                  <a:lnTo>
                    <a:pt x="129" y="382"/>
                  </a:lnTo>
                  <a:lnTo>
                    <a:pt x="138" y="378"/>
                  </a:lnTo>
                  <a:lnTo>
                    <a:pt x="149" y="374"/>
                  </a:lnTo>
                  <a:lnTo>
                    <a:pt x="158" y="369"/>
                  </a:lnTo>
                  <a:lnTo>
                    <a:pt x="177" y="357"/>
                  </a:lnTo>
                  <a:lnTo>
                    <a:pt x="197" y="341"/>
                  </a:lnTo>
                  <a:lnTo>
                    <a:pt x="214" y="323"/>
                  </a:lnTo>
                  <a:lnTo>
                    <a:pt x="222" y="314"/>
                  </a:lnTo>
                  <a:lnTo>
                    <a:pt x="228" y="305"/>
                  </a:lnTo>
                  <a:lnTo>
                    <a:pt x="234" y="296"/>
                  </a:lnTo>
                  <a:lnTo>
                    <a:pt x="238" y="286"/>
                  </a:lnTo>
                  <a:lnTo>
                    <a:pt x="240" y="279"/>
                  </a:lnTo>
                  <a:lnTo>
                    <a:pt x="242" y="269"/>
                  </a:lnTo>
                  <a:lnTo>
                    <a:pt x="242" y="269"/>
                  </a:lnTo>
                  <a:lnTo>
                    <a:pt x="240" y="238"/>
                  </a:lnTo>
                  <a:lnTo>
                    <a:pt x="238" y="205"/>
                  </a:lnTo>
                  <a:lnTo>
                    <a:pt x="230" y="140"/>
                  </a:lnTo>
                  <a:lnTo>
                    <a:pt x="230" y="14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7" name="chenying0907 922"/>
            <p:cNvSpPr>
              <a:spLocks/>
            </p:cNvSpPr>
            <p:nvPr/>
          </p:nvSpPr>
          <p:spPr bwMode="auto">
            <a:xfrm>
              <a:off x="3230563" y="3502026"/>
              <a:ext cx="523875" cy="285750"/>
            </a:xfrm>
            <a:custGeom>
              <a:avLst/>
              <a:gdLst/>
              <a:ahLst/>
              <a:cxnLst>
                <a:cxn ang="0">
                  <a:pos x="1287" y="425"/>
                </a:cxn>
                <a:cxn ang="0">
                  <a:pos x="1255" y="322"/>
                </a:cxn>
                <a:cxn ang="0">
                  <a:pos x="1205" y="201"/>
                </a:cxn>
                <a:cxn ang="0">
                  <a:pos x="1140" y="98"/>
                </a:cxn>
                <a:cxn ang="0">
                  <a:pos x="1061" y="17"/>
                </a:cxn>
                <a:cxn ang="0">
                  <a:pos x="1028" y="0"/>
                </a:cxn>
                <a:cxn ang="0">
                  <a:pos x="1009" y="19"/>
                </a:cxn>
                <a:cxn ang="0">
                  <a:pos x="1015" y="40"/>
                </a:cxn>
                <a:cxn ang="0">
                  <a:pos x="1074" y="90"/>
                </a:cxn>
                <a:cxn ang="0">
                  <a:pos x="1143" y="189"/>
                </a:cxn>
                <a:cxn ang="0">
                  <a:pos x="1201" y="305"/>
                </a:cxn>
                <a:cxn ang="0">
                  <a:pos x="1223" y="384"/>
                </a:cxn>
                <a:cxn ang="0">
                  <a:pos x="1255" y="503"/>
                </a:cxn>
                <a:cxn ang="0">
                  <a:pos x="1269" y="594"/>
                </a:cxn>
                <a:cxn ang="0">
                  <a:pos x="1234" y="650"/>
                </a:cxn>
                <a:cxn ang="0">
                  <a:pos x="1126" y="660"/>
                </a:cxn>
                <a:cxn ang="0">
                  <a:pos x="935" y="667"/>
                </a:cxn>
                <a:cxn ang="0">
                  <a:pos x="665" y="675"/>
                </a:cxn>
                <a:cxn ang="0">
                  <a:pos x="659" y="675"/>
                </a:cxn>
                <a:cxn ang="0">
                  <a:pos x="585" y="675"/>
                </a:cxn>
                <a:cxn ang="0">
                  <a:pos x="382" y="667"/>
                </a:cxn>
                <a:cxn ang="0">
                  <a:pos x="191" y="660"/>
                </a:cxn>
                <a:cxn ang="0">
                  <a:pos x="47" y="647"/>
                </a:cxn>
                <a:cxn ang="0">
                  <a:pos x="51" y="575"/>
                </a:cxn>
                <a:cxn ang="0">
                  <a:pos x="64" y="482"/>
                </a:cxn>
                <a:cxn ang="0">
                  <a:pos x="100" y="365"/>
                </a:cxn>
                <a:cxn ang="0">
                  <a:pos x="126" y="285"/>
                </a:cxn>
                <a:cxn ang="0">
                  <a:pos x="186" y="169"/>
                </a:cxn>
                <a:cxn ang="0">
                  <a:pos x="261" y="73"/>
                </a:cxn>
                <a:cxn ang="0">
                  <a:pos x="306" y="36"/>
                </a:cxn>
                <a:cxn ang="0">
                  <a:pos x="305" y="12"/>
                </a:cxn>
                <a:cxn ang="0">
                  <a:pos x="284" y="0"/>
                </a:cxn>
                <a:cxn ang="0">
                  <a:pos x="240" y="31"/>
                </a:cxn>
                <a:cxn ang="0">
                  <a:pos x="165" y="116"/>
                </a:cxn>
                <a:cxn ang="0">
                  <a:pos x="100" y="225"/>
                </a:cxn>
                <a:cxn ang="0">
                  <a:pos x="63" y="322"/>
                </a:cxn>
                <a:cxn ang="0">
                  <a:pos x="25" y="446"/>
                </a:cxn>
                <a:cxn ang="0">
                  <a:pos x="12" y="533"/>
                </a:cxn>
                <a:cxn ang="0">
                  <a:pos x="2" y="651"/>
                </a:cxn>
                <a:cxn ang="0">
                  <a:pos x="12" y="681"/>
                </a:cxn>
                <a:cxn ang="0">
                  <a:pos x="26" y="692"/>
                </a:cxn>
                <a:cxn ang="0">
                  <a:pos x="105" y="697"/>
                </a:cxn>
                <a:cxn ang="0">
                  <a:pos x="268" y="706"/>
                </a:cxn>
                <a:cxn ang="0">
                  <a:pos x="402" y="714"/>
                </a:cxn>
                <a:cxn ang="0">
                  <a:pos x="659" y="720"/>
                </a:cxn>
                <a:cxn ang="0">
                  <a:pos x="879" y="716"/>
                </a:cxn>
                <a:cxn ang="0">
                  <a:pos x="1001" y="707"/>
                </a:cxn>
                <a:cxn ang="0">
                  <a:pos x="1179" y="701"/>
                </a:cxn>
                <a:cxn ang="0">
                  <a:pos x="1286" y="693"/>
                </a:cxn>
                <a:cxn ang="0">
                  <a:pos x="1302" y="685"/>
                </a:cxn>
                <a:cxn ang="0">
                  <a:pos x="1315" y="662"/>
                </a:cxn>
                <a:cxn ang="0">
                  <a:pos x="1314" y="580"/>
                </a:cxn>
              </a:cxnLst>
              <a:rect l="0" t="0" r="r" b="b"/>
              <a:pathLst>
                <a:path w="1317" h="720">
                  <a:moveTo>
                    <a:pt x="1300" y="489"/>
                  </a:moveTo>
                  <a:lnTo>
                    <a:pt x="1300" y="489"/>
                  </a:lnTo>
                  <a:lnTo>
                    <a:pt x="1298" y="467"/>
                  </a:lnTo>
                  <a:lnTo>
                    <a:pt x="1293" y="446"/>
                  </a:lnTo>
                  <a:lnTo>
                    <a:pt x="1287" y="425"/>
                  </a:lnTo>
                  <a:lnTo>
                    <a:pt x="1280" y="405"/>
                  </a:lnTo>
                  <a:lnTo>
                    <a:pt x="1265" y="363"/>
                  </a:lnTo>
                  <a:lnTo>
                    <a:pt x="1260" y="342"/>
                  </a:lnTo>
                  <a:lnTo>
                    <a:pt x="1255" y="322"/>
                  </a:lnTo>
                  <a:lnTo>
                    <a:pt x="1255" y="322"/>
                  </a:lnTo>
                  <a:lnTo>
                    <a:pt x="1248" y="299"/>
                  </a:lnTo>
                  <a:lnTo>
                    <a:pt x="1240" y="274"/>
                  </a:lnTo>
                  <a:lnTo>
                    <a:pt x="1230" y="250"/>
                  </a:lnTo>
                  <a:lnTo>
                    <a:pt x="1218" y="225"/>
                  </a:lnTo>
                  <a:lnTo>
                    <a:pt x="1205" y="201"/>
                  </a:lnTo>
                  <a:lnTo>
                    <a:pt x="1192" y="178"/>
                  </a:lnTo>
                  <a:lnTo>
                    <a:pt x="1166" y="136"/>
                  </a:lnTo>
                  <a:lnTo>
                    <a:pt x="1166" y="136"/>
                  </a:lnTo>
                  <a:lnTo>
                    <a:pt x="1153" y="116"/>
                  </a:lnTo>
                  <a:lnTo>
                    <a:pt x="1140" y="98"/>
                  </a:lnTo>
                  <a:lnTo>
                    <a:pt x="1125" y="81"/>
                  </a:lnTo>
                  <a:lnTo>
                    <a:pt x="1111" y="64"/>
                  </a:lnTo>
                  <a:lnTo>
                    <a:pt x="1095" y="47"/>
                  </a:lnTo>
                  <a:lnTo>
                    <a:pt x="1078" y="31"/>
                  </a:lnTo>
                  <a:lnTo>
                    <a:pt x="1061" y="17"/>
                  </a:lnTo>
                  <a:lnTo>
                    <a:pt x="1041" y="4"/>
                  </a:lnTo>
                  <a:lnTo>
                    <a:pt x="1041" y="4"/>
                  </a:lnTo>
                  <a:lnTo>
                    <a:pt x="1038" y="1"/>
                  </a:lnTo>
                  <a:lnTo>
                    <a:pt x="1034" y="0"/>
                  </a:lnTo>
                  <a:lnTo>
                    <a:pt x="1028" y="0"/>
                  </a:lnTo>
                  <a:lnTo>
                    <a:pt x="1024" y="1"/>
                  </a:lnTo>
                  <a:lnTo>
                    <a:pt x="1021" y="2"/>
                  </a:lnTo>
                  <a:lnTo>
                    <a:pt x="1018" y="5"/>
                  </a:lnTo>
                  <a:lnTo>
                    <a:pt x="1013" y="12"/>
                  </a:lnTo>
                  <a:lnTo>
                    <a:pt x="1009" y="19"/>
                  </a:lnTo>
                  <a:lnTo>
                    <a:pt x="1009" y="23"/>
                  </a:lnTo>
                  <a:lnTo>
                    <a:pt x="1009" y="27"/>
                  </a:lnTo>
                  <a:lnTo>
                    <a:pt x="1010" y="33"/>
                  </a:lnTo>
                  <a:lnTo>
                    <a:pt x="1011" y="36"/>
                  </a:lnTo>
                  <a:lnTo>
                    <a:pt x="1015" y="40"/>
                  </a:lnTo>
                  <a:lnTo>
                    <a:pt x="1019" y="43"/>
                  </a:lnTo>
                  <a:lnTo>
                    <a:pt x="1019" y="43"/>
                  </a:lnTo>
                  <a:lnTo>
                    <a:pt x="1039" y="57"/>
                  </a:lnTo>
                  <a:lnTo>
                    <a:pt x="1057" y="73"/>
                  </a:lnTo>
                  <a:lnTo>
                    <a:pt x="1074" y="90"/>
                  </a:lnTo>
                  <a:lnTo>
                    <a:pt x="1091" y="108"/>
                  </a:lnTo>
                  <a:lnTo>
                    <a:pt x="1106" y="128"/>
                  </a:lnTo>
                  <a:lnTo>
                    <a:pt x="1120" y="148"/>
                  </a:lnTo>
                  <a:lnTo>
                    <a:pt x="1132" y="169"/>
                  </a:lnTo>
                  <a:lnTo>
                    <a:pt x="1143" y="189"/>
                  </a:lnTo>
                  <a:lnTo>
                    <a:pt x="1143" y="189"/>
                  </a:lnTo>
                  <a:lnTo>
                    <a:pt x="1163" y="227"/>
                  </a:lnTo>
                  <a:lnTo>
                    <a:pt x="1183" y="265"/>
                  </a:lnTo>
                  <a:lnTo>
                    <a:pt x="1192" y="285"/>
                  </a:lnTo>
                  <a:lnTo>
                    <a:pt x="1201" y="305"/>
                  </a:lnTo>
                  <a:lnTo>
                    <a:pt x="1208" y="325"/>
                  </a:lnTo>
                  <a:lnTo>
                    <a:pt x="1213" y="345"/>
                  </a:lnTo>
                  <a:lnTo>
                    <a:pt x="1213" y="345"/>
                  </a:lnTo>
                  <a:lnTo>
                    <a:pt x="1218" y="365"/>
                  </a:lnTo>
                  <a:lnTo>
                    <a:pt x="1223" y="384"/>
                  </a:lnTo>
                  <a:lnTo>
                    <a:pt x="1238" y="424"/>
                  </a:lnTo>
                  <a:lnTo>
                    <a:pt x="1243" y="443"/>
                  </a:lnTo>
                  <a:lnTo>
                    <a:pt x="1249" y="463"/>
                  </a:lnTo>
                  <a:lnTo>
                    <a:pt x="1253" y="482"/>
                  </a:lnTo>
                  <a:lnTo>
                    <a:pt x="1255" y="503"/>
                  </a:lnTo>
                  <a:lnTo>
                    <a:pt x="1255" y="503"/>
                  </a:lnTo>
                  <a:lnTo>
                    <a:pt x="1256" y="520"/>
                  </a:lnTo>
                  <a:lnTo>
                    <a:pt x="1260" y="537"/>
                  </a:lnTo>
                  <a:lnTo>
                    <a:pt x="1266" y="575"/>
                  </a:lnTo>
                  <a:lnTo>
                    <a:pt x="1269" y="594"/>
                  </a:lnTo>
                  <a:lnTo>
                    <a:pt x="1272" y="612"/>
                  </a:lnTo>
                  <a:lnTo>
                    <a:pt x="1272" y="630"/>
                  </a:lnTo>
                  <a:lnTo>
                    <a:pt x="1270" y="647"/>
                  </a:lnTo>
                  <a:lnTo>
                    <a:pt x="1270" y="647"/>
                  </a:lnTo>
                  <a:lnTo>
                    <a:pt x="1234" y="650"/>
                  </a:lnTo>
                  <a:lnTo>
                    <a:pt x="1198" y="654"/>
                  </a:lnTo>
                  <a:lnTo>
                    <a:pt x="1162" y="658"/>
                  </a:lnTo>
                  <a:lnTo>
                    <a:pt x="1143" y="659"/>
                  </a:lnTo>
                  <a:lnTo>
                    <a:pt x="1126" y="660"/>
                  </a:lnTo>
                  <a:lnTo>
                    <a:pt x="1126" y="660"/>
                  </a:lnTo>
                  <a:lnTo>
                    <a:pt x="1078" y="660"/>
                  </a:lnTo>
                  <a:lnTo>
                    <a:pt x="1031" y="662"/>
                  </a:lnTo>
                  <a:lnTo>
                    <a:pt x="984" y="663"/>
                  </a:lnTo>
                  <a:lnTo>
                    <a:pt x="935" y="667"/>
                  </a:lnTo>
                  <a:lnTo>
                    <a:pt x="935" y="667"/>
                  </a:lnTo>
                  <a:lnTo>
                    <a:pt x="901" y="669"/>
                  </a:lnTo>
                  <a:lnTo>
                    <a:pt x="867" y="672"/>
                  </a:lnTo>
                  <a:lnTo>
                    <a:pt x="801" y="673"/>
                  </a:lnTo>
                  <a:lnTo>
                    <a:pt x="733" y="675"/>
                  </a:lnTo>
                  <a:lnTo>
                    <a:pt x="665" y="675"/>
                  </a:lnTo>
                  <a:lnTo>
                    <a:pt x="665" y="675"/>
                  </a:lnTo>
                  <a:lnTo>
                    <a:pt x="663" y="675"/>
                  </a:lnTo>
                  <a:lnTo>
                    <a:pt x="663" y="675"/>
                  </a:lnTo>
                  <a:lnTo>
                    <a:pt x="659" y="675"/>
                  </a:lnTo>
                  <a:lnTo>
                    <a:pt x="659" y="675"/>
                  </a:lnTo>
                  <a:lnTo>
                    <a:pt x="654" y="675"/>
                  </a:lnTo>
                  <a:lnTo>
                    <a:pt x="654" y="675"/>
                  </a:lnTo>
                  <a:lnTo>
                    <a:pt x="653" y="675"/>
                  </a:lnTo>
                  <a:lnTo>
                    <a:pt x="653" y="675"/>
                  </a:lnTo>
                  <a:lnTo>
                    <a:pt x="585" y="675"/>
                  </a:lnTo>
                  <a:lnTo>
                    <a:pt x="517" y="673"/>
                  </a:lnTo>
                  <a:lnTo>
                    <a:pt x="450" y="672"/>
                  </a:lnTo>
                  <a:lnTo>
                    <a:pt x="416" y="669"/>
                  </a:lnTo>
                  <a:lnTo>
                    <a:pt x="382" y="667"/>
                  </a:lnTo>
                  <a:lnTo>
                    <a:pt x="382" y="667"/>
                  </a:lnTo>
                  <a:lnTo>
                    <a:pt x="334" y="663"/>
                  </a:lnTo>
                  <a:lnTo>
                    <a:pt x="287" y="662"/>
                  </a:lnTo>
                  <a:lnTo>
                    <a:pt x="240" y="660"/>
                  </a:lnTo>
                  <a:lnTo>
                    <a:pt x="191" y="660"/>
                  </a:lnTo>
                  <a:lnTo>
                    <a:pt x="191" y="660"/>
                  </a:lnTo>
                  <a:lnTo>
                    <a:pt x="174" y="659"/>
                  </a:lnTo>
                  <a:lnTo>
                    <a:pt x="156" y="658"/>
                  </a:lnTo>
                  <a:lnTo>
                    <a:pt x="119" y="654"/>
                  </a:lnTo>
                  <a:lnTo>
                    <a:pt x="84" y="650"/>
                  </a:lnTo>
                  <a:lnTo>
                    <a:pt x="47" y="647"/>
                  </a:lnTo>
                  <a:lnTo>
                    <a:pt x="47" y="647"/>
                  </a:lnTo>
                  <a:lnTo>
                    <a:pt x="46" y="630"/>
                  </a:lnTo>
                  <a:lnTo>
                    <a:pt x="46" y="612"/>
                  </a:lnTo>
                  <a:lnTo>
                    <a:pt x="49" y="594"/>
                  </a:lnTo>
                  <a:lnTo>
                    <a:pt x="51" y="575"/>
                  </a:lnTo>
                  <a:lnTo>
                    <a:pt x="58" y="537"/>
                  </a:lnTo>
                  <a:lnTo>
                    <a:pt x="62" y="520"/>
                  </a:lnTo>
                  <a:lnTo>
                    <a:pt x="63" y="503"/>
                  </a:lnTo>
                  <a:lnTo>
                    <a:pt x="63" y="503"/>
                  </a:lnTo>
                  <a:lnTo>
                    <a:pt x="64" y="482"/>
                  </a:lnTo>
                  <a:lnTo>
                    <a:pt x="68" y="463"/>
                  </a:lnTo>
                  <a:lnTo>
                    <a:pt x="75" y="443"/>
                  </a:lnTo>
                  <a:lnTo>
                    <a:pt x="80" y="424"/>
                  </a:lnTo>
                  <a:lnTo>
                    <a:pt x="94" y="384"/>
                  </a:lnTo>
                  <a:lnTo>
                    <a:pt x="100" y="365"/>
                  </a:lnTo>
                  <a:lnTo>
                    <a:pt x="105" y="345"/>
                  </a:lnTo>
                  <a:lnTo>
                    <a:pt x="105" y="345"/>
                  </a:lnTo>
                  <a:lnTo>
                    <a:pt x="110" y="325"/>
                  </a:lnTo>
                  <a:lnTo>
                    <a:pt x="118" y="305"/>
                  </a:lnTo>
                  <a:lnTo>
                    <a:pt x="126" y="285"/>
                  </a:lnTo>
                  <a:lnTo>
                    <a:pt x="135" y="265"/>
                  </a:lnTo>
                  <a:lnTo>
                    <a:pt x="155" y="227"/>
                  </a:lnTo>
                  <a:lnTo>
                    <a:pt x="174" y="189"/>
                  </a:lnTo>
                  <a:lnTo>
                    <a:pt x="174" y="189"/>
                  </a:lnTo>
                  <a:lnTo>
                    <a:pt x="186" y="169"/>
                  </a:lnTo>
                  <a:lnTo>
                    <a:pt x="198" y="148"/>
                  </a:lnTo>
                  <a:lnTo>
                    <a:pt x="212" y="128"/>
                  </a:lnTo>
                  <a:lnTo>
                    <a:pt x="227" y="108"/>
                  </a:lnTo>
                  <a:lnTo>
                    <a:pt x="244" y="90"/>
                  </a:lnTo>
                  <a:lnTo>
                    <a:pt x="261" y="73"/>
                  </a:lnTo>
                  <a:lnTo>
                    <a:pt x="279" y="57"/>
                  </a:lnTo>
                  <a:lnTo>
                    <a:pt x="298" y="43"/>
                  </a:lnTo>
                  <a:lnTo>
                    <a:pt x="298" y="43"/>
                  </a:lnTo>
                  <a:lnTo>
                    <a:pt x="302" y="40"/>
                  </a:lnTo>
                  <a:lnTo>
                    <a:pt x="306" y="36"/>
                  </a:lnTo>
                  <a:lnTo>
                    <a:pt x="308" y="33"/>
                  </a:lnTo>
                  <a:lnTo>
                    <a:pt x="309" y="27"/>
                  </a:lnTo>
                  <a:lnTo>
                    <a:pt x="309" y="23"/>
                  </a:lnTo>
                  <a:lnTo>
                    <a:pt x="309" y="19"/>
                  </a:lnTo>
                  <a:lnTo>
                    <a:pt x="305" y="12"/>
                  </a:lnTo>
                  <a:lnTo>
                    <a:pt x="300" y="5"/>
                  </a:lnTo>
                  <a:lnTo>
                    <a:pt x="297" y="2"/>
                  </a:lnTo>
                  <a:lnTo>
                    <a:pt x="293" y="1"/>
                  </a:lnTo>
                  <a:lnTo>
                    <a:pt x="289" y="0"/>
                  </a:lnTo>
                  <a:lnTo>
                    <a:pt x="284" y="0"/>
                  </a:lnTo>
                  <a:lnTo>
                    <a:pt x="280" y="1"/>
                  </a:lnTo>
                  <a:lnTo>
                    <a:pt x="276" y="4"/>
                  </a:lnTo>
                  <a:lnTo>
                    <a:pt x="276" y="4"/>
                  </a:lnTo>
                  <a:lnTo>
                    <a:pt x="257" y="17"/>
                  </a:lnTo>
                  <a:lnTo>
                    <a:pt x="240" y="31"/>
                  </a:lnTo>
                  <a:lnTo>
                    <a:pt x="223" y="47"/>
                  </a:lnTo>
                  <a:lnTo>
                    <a:pt x="207" y="64"/>
                  </a:lnTo>
                  <a:lnTo>
                    <a:pt x="192" y="81"/>
                  </a:lnTo>
                  <a:lnTo>
                    <a:pt x="178" y="98"/>
                  </a:lnTo>
                  <a:lnTo>
                    <a:pt x="165" y="116"/>
                  </a:lnTo>
                  <a:lnTo>
                    <a:pt x="152" y="136"/>
                  </a:lnTo>
                  <a:lnTo>
                    <a:pt x="152" y="136"/>
                  </a:lnTo>
                  <a:lnTo>
                    <a:pt x="126" y="178"/>
                  </a:lnTo>
                  <a:lnTo>
                    <a:pt x="113" y="201"/>
                  </a:lnTo>
                  <a:lnTo>
                    <a:pt x="100" y="225"/>
                  </a:lnTo>
                  <a:lnTo>
                    <a:pt x="88" y="250"/>
                  </a:lnTo>
                  <a:lnTo>
                    <a:pt x="77" y="274"/>
                  </a:lnTo>
                  <a:lnTo>
                    <a:pt x="70" y="299"/>
                  </a:lnTo>
                  <a:lnTo>
                    <a:pt x="63" y="322"/>
                  </a:lnTo>
                  <a:lnTo>
                    <a:pt x="63" y="322"/>
                  </a:lnTo>
                  <a:lnTo>
                    <a:pt x="58" y="342"/>
                  </a:lnTo>
                  <a:lnTo>
                    <a:pt x="53" y="363"/>
                  </a:lnTo>
                  <a:lnTo>
                    <a:pt x="38" y="405"/>
                  </a:lnTo>
                  <a:lnTo>
                    <a:pt x="30" y="425"/>
                  </a:lnTo>
                  <a:lnTo>
                    <a:pt x="25" y="446"/>
                  </a:lnTo>
                  <a:lnTo>
                    <a:pt x="20" y="467"/>
                  </a:lnTo>
                  <a:lnTo>
                    <a:pt x="17" y="489"/>
                  </a:lnTo>
                  <a:lnTo>
                    <a:pt x="17" y="489"/>
                  </a:lnTo>
                  <a:lnTo>
                    <a:pt x="16" y="510"/>
                  </a:lnTo>
                  <a:lnTo>
                    <a:pt x="12" y="533"/>
                  </a:lnTo>
                  <a:lnTo>
                    <a:pt x="4" y="580"/>
                  </a:lnTo>
                  <a:lnTo>
                    <a:pt x="0" y="605"/>
                  </a:lnTo>
                  <a:lnTo>
                    <a:pt x="0" y="629"/>
                  </a:lnTo>
                  <a:lnTo>
                    <a:pt x="0" y="641"/>
                  </a:lnTo>
                  <a:lnTo>
                    <a:pt x="2" y="651"/>
                  </a:lnTo>
                  <a:lnTo>
                    <a:pt x="3" y="662"/>
                  </a:lnTo>
                  <a:lnTo>
                    <a:pt x="7" y="672"/>
                  </a:lnTo>
                  <a:lnTo>
                    <a:pt x="7" y="672"/>
                  </a:lnTo>
                  <a:lnTo>
                    <a:pt x="9" y="677"/>
                  </a:lnTo>
                  <a:lnTo>
                    <a:pt x="12" y="681"/>
                  </a:lnTo>
                  <a:lnTo>
                    <a:pt x="16" y="685"/>
                  </a:lnTo>
                  <a:lnTo>
                    <a:pt x="20" y="686"/>
                  </a:lnTo>
                  <a:lnTo>
                    <a:pt x="20" y="686"/>
                  </a:lnTo>
                  <a:lnTo>
                    <a:pt x="24" y="689"/>
                  </a:lnTo>
                  <a:lnTo>
                    <a:pt x="26" y="692"/>
                  </a:lnTo>
                  <a:lnTo>
                    <a:pt x="32" y="693"/>
                  </a:lnTo>
                  <a:lnTo>
                    <a:pt x="36" y="693"/>
                  </a:lnTo>
                  <a:lnTo>
                    <a:pt x="36" y="693"/>
                  </a:lnTo>
                  <a:lnTo>
                    <a:pt x="70" y="694"/>
                  </a:lnTo>
                  <a:lnTo>
                    <a:pt x="105" y="697"/>
                  </a:lnTo>
                  <a:lnTo>
                    <a:pt x="139" y="701"/>
                  </a:lnTo>
                  <a:lnTo>
                    <a:pt x="173" y="705"/>
                  </a:lnTo>
                  <a:lnTo>
                    <a:pt x="173" y="705"/>
                  </a:lnTo>
                  <a:lnTo>
                    <a:pt x="221" y="706"/>
                  </a:lnTo>
                  <a:lnTo>
                    <a:pt x="268" y="706"/>
                  </a:lnTo>
                  <a:lnTo>
                    <a:pt x="317" y="707"/>
                  </a:lnTo>
                  <a:lnTo>
                    <a:pt x="340" y="709"/>
                  </a:lnTo>
                  <a:lnTo>
                    <a:pt x="364" y="711"/>
                  </a:lnTo>
                  <a:lnTo>
                    <a:pt x="364" y="711"/>
                  </a:lnTo>
                  <a:lnTo>
                    <a:pt x="402" y="714"/>
                  </a:lnTo>
                  <a:lnTo>
                    <a:pt x="438" y="716"/>
                  </a:lnTo>
                  <a:lnTo>
                    <a:pt x="475" y="719"/>
                  </a:lnTo>
                  <a:lnTo>
                    <a:pt x="512" y="719"/>
                  </a:lnTo>
                  <a:lnTo>
                    <a:pt x="585" y="720"/>
                  </a:lnTo>
                  <a:lnTo>
                    <a:pt x="659" y="720"/>
                  </a:lnTo>
                  <a:lnTo>
                    <a:pt x="659" y="720"/>
                  </a:lnTo>
                  <a:lnTo>
                    <a:pt x="733" y="720"/>
                  </a:lnTo>
                  <a:lnTo>
                    <a:pt x="806" y="719"/>
                  </a:lnTo>
                  <a:lnTo>
                    <a:pt x="843" y="719"/>
                  </a:lnTo>
                  <a:lnTo>
                    <a:pt x="879" y="716"/>
                  </a:lnTo>
                  <a:lnTo>
                    <a:pt x="916" y="714"/>
                  </a:lnTo>
                  <a:lnTo>
                    <a:pt x="954" y="711"/>
                  </a:lnTo>
                  <a:lnTo>
                    <a:pt x="954" y="711"/>
                  </a:lnTo>
                  <a:lnTo>
                    <a:pt x="977" y="709"/>
                  </a:lnTo>
                  <a:lnTo>
                    <a:pt x="1001" y="707"/>
                  </a:lnTo>
                  <a:lnTo>
                    <a:pt x="1049" y="706"/>
                  </a:lnTo>
                  <a:lnTo>
                    <a:pt x="1098" y="706"/>
                  </a:lnTo>
                  <a:lnTo>
                    <a:pt x="1145" y="705"/>
                  </a:lnTo>
                  <a:lnTo>
                    <a:pt x="1145" y="705"/>
                  </a:lnTo>
                  <a:lnTo>
                    <a:pt x="1179" y="701"/>
                  </a:lnTo>
                  <a:lnTo>
                    <a:pt x="1213" y="697"/>
                  </a:lnTo>
                  <a:lnTo>
                    <a:pt x="1248" y="694"/>
                  </a:lnTo>
                  <a:lnTo>
                    <a:pt x="1282" y="693"/>
                  </a:lnTo>
                  <a:lnTo>
                    <a:pt x="1282" y="693"/>
                  </a:lnTo>
                  <a:lnTo>
                    <a:pt x="1286" y="693"/>
                  </a:lnTo>
                  <a:lnTo>
                    <a:pt x="1291" y="692"/>
                  </a:lnTo>
                  <a:lnTo>
                    <a:pt x="1294" y="689"/>
                  </a:lnTo>
                  <a:lnTo>
                    <a:pt x="1298" y="686"/>
                  </a:lnTo>
                  <a:lnTo>
                    <a:pt x="1298" y="686"/>
                  </a:lnTo>
                  <a:lnTo>
                    <a:pt x="1302" y="685"/>
                  </a:lnTo>
                  <a:lnTo>
                    <a:pt x="1306" y="681"/>
                  </a:lnTo>
                  <a:lnTo>
                    <a:pt x="1308" y="677"/>
                  </a:lnTo>
                  <a:lnTo>
                    <a:pt x="1311" y="672"/>
                  </a:lnTo>
                  <a:lnTo>
                    <a:pt x="1311" y="672"/>
                  </a:lnTo>
                  <a:lnTo>
                    <a:pt x="1315" y="662"/>
                  </a:lnTo>
                  <a:lnTo>
                    <a:pt x="1316" y="651"/>
                  </a:lnTo>
                  <a:lnTo>
                    <a:pt x="1317" y="641"/>
                  </a:lnTo>
                  <a:lnTo>
                    <a:pt x="1317" y="629"/>
                  </a:lnTo>
                  <a:lnTo>
                    <a:pt x="1317" y="605"/>
                  </a:lnTo>
                  <a:lnTo>
                    <a:pt x="1314" y="580"/>
                  </a:lnTo>
                  <a:lnTo>
                    <a:pt x="1306" y="533"/>
                  </a:lnTo>
                  <a:lnTo>
                    <a:pt x="1302" y="510"/>
                  </a:lnTo>
                  <a:lnTo>
                    <a:pt x="1300" y="489"/>
                  </a:lnTo>
                  <a:lnTo>
                    <a:pt x="1300" y="489"/>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58" name="chenying0907 923"/>
            <p:cNvSpPr>
              <a:spLocks noEditPoints="1"/>
            </p:cNvSpPr>
            <p:nvPr/>
          </p:nvSpPr>
          <p:spPr bwMode="auto">
            <a:xfrm>
              <a:off x="3565526" y="3633788"/>
              <a:ext cx="120650" cy="47625"/>
            </a:xfrm>
            <a:custGeom>
              <a:avLst/>
              <a:gdLst/>
              <a:ahLst/>
              <a:cxnLst>
                <a:cxn ang="0">
                  <a:pos x="300" y="30"/>
                </a:cxn>
                <a:cxn ang="0">
                  <a:pos x="298" y="21"/>
                </a:cxn>
                <a:cxn ang="0">
                  <a:pos x="294" y="14"/>
                </a:cxn>
                <a:cxn ang="0">
                  <a:pos x="280" y="8"/>
                </a:cxn>
                <a:cxn ang="0">
                  <a:pos x="274" y="8"/>
                </a:cxn>
                <a:cxn ang="0">
                  <a:pos x="214" y="3"/>
                </a:cxn>
                <a:cxn ang="0">
                  <a:pos x="94" y="0"/>
                </a:cxn>
                <a:cxn ang="0">
                  <a:pos x="34" y="0"/>
                </a:cxn>
                <a:cxn ang="0">
                  <a:pos x="27" y="1"/>
                </a:cxn>
                <a:cxn ang="0">
                  <a:pos x="18" y="1"/>
                </a:cxn>
                <a:cxn ang="0">
                  <a:pos x="9" y="5"/>
                </a:cxn>
                <a:cxn ang="0">
                  <a:pos x="2" y="12"/>
                </a:cxn>
                <a:cxn ang="0">
                  <a:pos x="0" y="22"/>
                </a:cxn>
                <a:cxn ang="0">
                  <a:pos x="1" y="41"/>
                </a:cxn>
                <a:cxn ang="0">
                  <a:pos x="7" y="76"/>
                </a:cxn>
                <a:cxn ang="0">
                  <a:pos x="14" y="92"/>
                </a:cxn>
                <a:cxn ang="0">
                  <a:pos x="18" y="95"/>
                </a:cxn>
                <a:cxn ang="0">
                  <a:pos x="28" y="103"/>
                </a:cxn>
                <a:cxn ang="0">
                  <a:pos x="48" y="109"/>
                </a:cxn>
                <a:cxn ang="0">
                  <a:pos x="95" y="112"/>
                </a:cxn>
                <a:cxn ang="0">
                  <a:pos x="121" y="114"/>
                </a:cxn>
                <a:cxn ang="0">
                  <a:pos x="201" y="119"/>
                </a:cxn>
                <a:cxn ang="0">
                  <a:pos x="242" y="116"/>
                </a:cxn>
                <a:cxn ang="0">
                  <a:pos x="280" y="109"/>
                </a:cxn>
                <a:cxn ang="0">
                  <a:pos x="285" y="107"/>
                </a:cxn>
                <a:cxn ang="0">
                  <a:pos x="294" y="101"/>
                </a:cxn>
                <a:cxn ang="0">
                  <a:pos x="300" y="86"/>
                </a:cxn>
                <a:cxn ang="0">
                  <a:pos x="303" y="63"/>
                </a:cxn>
                <a:cxn ang="0">
                  <a:pos x="300" y="30"/>
                </a:cxn>
                <a:cxn ang="0">
                  <a:pos x="121" y="68"/>
                </a:cxn>
                <a:cxn ang="0">
                  <a:pos x="87" y="64"/>
                </a:cxn>
                <a:cxn ang="0">
                  <a:pos x="53" y="60"/>
                </a:cxn>
                <a:cxn ang="0">
                  <a:pos x="49" y="56"/>
                </a:cxn>
                <a:cxn ang="0">
                  <a:pos x="47" y="46"/>
                </a:cxn>
                <a:cxn ang="0">
                  <a:pos x="205" y="48"/>
                </a:cxn>
                <a:cxn ang="0">
                  <a:pos x="257" y="52"/>
                </a:cxn>
                <a:cxn ang="0">
                  <a:pos x="257" y="67"/>
                </a:cxn>
                <a:cxn ang="0">
                  <a:pos x="223" y="69"/>
                </a:cxn>
                <a:cxn ang="0">
                  <a:pos x="155" y="71"/>
                </a:cxn>
                <a:cxn ang="0">
                  <a:pos x="121" y="68"/>
                </a:cxn>
              </a:cxnLst>
              <a:rect l="0" t="0" r="r" b="b"/>
              <a:pathLst>
                <a:path w="303" h="119">
                  <a:moveTo>
                    <a:pt x="300" y="30"/>
                  </a:moveTo>
                  <a:lnTo>
                    <a:pt x="300" y="30"/>
                  </a:lnTo>
                  <a:lnTo>
                    <a:pt x="300" y="25"/>
                  </a:lnTo>
                  <a:lnTo>
                    <a:pt x="298" y="21"/>
                  </a:lnTo>
                  <a:lnTo>
                    <a:pt x="297" y="18"/>
                  </a:lnTo>
                  <a:lnTo>
                    <a:pt x="294" y="14"/>
                  </a:lnTo>
                  <a:lnTo>
                    <a:pt x="287" y="10"/>
                  </a:lnTo>
                  <a:lnTo>
                    <a:pt x="280" y="8"/>
                  </a:lnTo>
                  <a:lnTo>
                    <a:pt x="280" y="8"/>
                  </a:lnTo>
                  <a:lnTo>
                    <a:pt x="274" y="8"/>
                  </a:lnTo>
                  <a:lnTo>
                    <a:pt x="274" y="8"/>
                  </a:lnTo>
                  <a:lnTo>
                    <a:pt x="214" y="3"/>
                  </a:lnTo>
                  <a:lnTo>
                    <a:pt x="154" y="1"/>
                  </a:lnTo>
                  <a:lnTo>
                    <a:pt x="94" y="0"/>
                  </a:lnTo>
                  <a:lnTo>
                    <a:pt x="34" y="0"/>
                  </a:lnTo>
                  <a:lnTo>
                    <a:pt x="34" y="0"/>
                  </a:lnTo>
                  <a:lnTo>
                    <a:pt x="27" y="1"/>
                  </a:lnTo>
                  <a:lnTo>
                    <a:pt x="27" y="1"/>
                  </a:lnTo>
                  <a:lnTo>
                    <a:pt x="22" y="0"/>
                  </a:lnTo>
                  <a:lnTo>
                    <a:pt x="18" y="1"/>
                  </a:lnTo>
                  <a:lnTo>
                    <a:pt x="13" y="3"/>
                  </a:lnTo>
                  <a:lnTo>
                    <a:pt x="9" y="5"/>
                  </a:lnTo>
                  <a:lnTo>
                    <a:pt x="5" y="8"/>
                  </a:lnTo>
                  <a:lnTo>
                    <a:pt x="2" y="12"/>
                  </a:lnTo>
                  <a:lnTo>
                    <a:pt x="1" y="17"/>
                  </a:lnTo>
                  <a:lnTo>
                    <a:pt x="0" y="22"/>
                  </a:lnTo>
                  <a:lnTo>
                    <a:pt x="0" y="22"/>
                  </a:lnTo>
                  <a:lnTo>
                    <a:pt x="1" y="41"/>
                  </a:lnTo>
                  <a:lnTo>
                    <a:pt x="2" y="58"/>
                  </a:lnTo>
                  <a:lnTo>
                    <a:pt x="7" y="76"/>
                  </a:lnTo>
                  <a:lnTo>
                    <a:pt x="10" y="84"/>
                  </a:lnTo>
                  <a:lnTo>
                    <a:pt x="14" y="92"/>
                  </a:lnTo>
                  <a:lnTo>
                    <a:pt x="14" y="92"/>
                  </a:lnTo>
                  <a:lnTo>
                    <a:pt x="18" y="95"/>
                  </a:lnTo>
                  <a:lnTo>
                    <a:pt x="23" y="99"/>
                  </a:lnTo>
                  <a:lnTo>
                    <a:pt x="28" y="103"/>
                  </a:lnTo>
                  <a:lnTo>
                    <a:pt x="34" y="106"/>
                  </a:lnTo>
                  <a:lnTo>
                    <a:pt x="48" y="109"/>
                  </a:lnTo>
                  <a:lnTo>
                    <a:pt x="64" y="111"/>
                  </a:lnTo>
                  <a:lnTo>
                    <a:pt x="95" y="112"/>
                  </a:lnTo>
                  <a:lnTo>
                    <a:pt x="121" y="114"/>
                  </a:lnTo>
                  <a:lnTo>
                    <a:pt x="121" y="114"/>
                  </a:lnTo>
                  <a:lnTo>
                    <a:pt x="161" y="116"/>
                  </a:lnTo>
                  <a:lnTo>
                    <a:pt x="201" y="119"/>
                  </a:lnTo>
                  <a:lnTo>
                    <a:pt x="221" y="118"/>
                  </a:lnTo>
                  <a:lnTo>
                    <a:pt x="242" y="116"/>
                  </a:lnTo>
                  <a:lnTo>
                    <a:pt x="261" y="114"/>
                  </a:lnTo>
                  <a:lnTo>
                    <a:pt x="280" y="109"/>
                  </a:lnTo>
                  <a:lnTo>
                    <a:pt x="280" y="109"/>
                  </a:lnTo>
                  <a:lnTo>
                    <a:pt x="285" y="107"/>
                  </a:lnTo>
                  <a:lnTo>
                    <a:pt x="290" y="105"/>
                  </a:lnTo>
                  <a:lnTo>
                    <a:pt x="294" y="101"/>
                  </a:lnTo>
                  <a:lnTo>
                    <a:pt x="297" y="97"/>
                  </a:lnTo>
                  <a:lnTo>
                    <a:pt x="300" y="86"/>
                  </a:lnTo>
                  <a:lnTo>
                    <a:pt x="302" y="75"/>
                  </a:lnTo>
                  <a:lnTo>
                    <a:pt x="303" y="63"/>
                  </a:lnTo>
                  <a:lnTo>
                    <a:pt x="302" y="51"/>
                  </a:lnTo>
                  <a:lnTo>
                    <a:pt x="300" y="30"/>
                  </a:lnTo>
                  <a:lnTo>
                    <a:pt x="300" y="30"/>
                  </a:lnTo>
                  <a:close/>
                  <a:moveTo>
                    <a:pt x="121" y="68"/>
                  </a:moveTo>
                  <a:lnTo>
                    <a:pt x="121" y="68"/>
                  </a:lnTo>
                  <a:lnTo>
                    <a:pt x="87" y="64"/>
                  </a:lnTo>
                  <a:lnTo>
                    <a:pt x="53" y="60"/>
                  </a:lnTo>
                  <a:lnTo>
                    <a:pt x="53" y="60"/>
                  </a:lnTo>
                  <a:lnTo>
                    <a:pt x="51" y="59"/>
                  </a:lnTo>
                  <a:lnTo>
                    <a:pt x="49" y="56"/>
                  </a:lnTo>
                  <a:lnTo>
                    <a:pt x="47" y="46"/>
                  </a:lnTo>
                  <a:lnTo>
                    <a:pt x="47" y="46"/>
                  </a:lnTo>
                  <a:lnTo>
                    <a:pt x="153" y="47"/>
                  </a:lnTo>
                  <a:lnTo>
                    <a:pt x="205" y="48"/>
                  </a:lnTo>
                  <a:lnTo>
                    <a:pt x="257" y="52"/>
                  </a:lnTo>
                  <a:lnTo>
                    <a:pt x="257" y="52"/>
                  </a:lnTo>
                  <a:lnTo>
                    <a:pt x="257" y="59"/>
                  </a:lnTo>
                  <a:lnTo>
                    <a:pt x="257" y="67"/>
                  </a:lnTo>
                  <a:lnTo>
                    <a:pt x="257" y="67"/>
                  </a:lnTo>
                  <a:lnTo>
                    <a:pt x="223" y="69"/>
                  </a:lnTo>
                  <a:lnTo>
                    <a:pt x="189" y="71"/>
                  </a:lnTo>
                  <a:lnTo>
                    <a:pt x="155" y="71"/>
                  </a:lnTo>
                  <a:lnTo>
                    <a:pt x="121" y="68"/>
                  </a:lnTo>
                  <a:lnTo>
                    <a:pt x="121" y="68"/>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grpSp>
      <p:sp>
        <p:nvSpPr>
          <p:cNvPr id="229" name="PA_矩形 228"/>
          <p:cNvSpPr/>
          <p:nvPr>
            <p:custDataLst>
              <p:tags r:id="rId2"/>
            </p:custDataLst>
          </p:nvPr>
        </p:nvSpPr>
        <p:spPr>
          <a:xfrm>
            <a:off x="214323" y="4010581"/>
            <a:ext cx="3426344" cy="1906484"/>
          </a:xfrm>
          <a:prstGeom prst="rect">
            <a:avLst/>
          </a:prstGeom>
        </p:spPr>
        <p:txBody>
          <a:bodyPr wrap="square">
            <a:spAutoFit/>
          </a:bodyPr>
          <a:lstStyle/>
          <a:p>
            <a:pPr marL="285750" indent="-285750">
              <a:lnSpc>
                <a:spcPct val="150000"/>
              </a:lnSpc>
              <a:buFont typeface="Wingdings" pitchFamily="2" charset="2"/>
              <a:buChar char="n"/>
            </a:pP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通識課程：</a:t>
            </a:r>
            <a:endParaRPr lang="en-US" altLang="zh-CN" sz="1600" dirty="0">
              <a:solidFill>
                <a:schemeClr val="tx1">
                  <a:lumMod val="50000"/>
                  <a:lumOff val="50000"/>
                </a:schemeClr>
              </a:solidFill>
              <a:latin typeface="Yuanti TC" panose="02010600040101010101" pitchFamily="2" charset="-120"/>
              <a:ea typeface="Yuanti TC" panose="02010600040101010101" pitchFamily="2" charset="-120"/>
            </a:endParaRPr>
          </a:p>
          <a:p>
            <a:pPr marL="285750" indent="-285750">
              <a:lnSpc>
                <a:spcPct val="150000"/>
              </a:lnSpc>
              <a:buFont typeface="Arial" panose="020B0604020202020204" pitchFamily="34" charset="0"/>
              <a:buChar char="•"/>
            </a:pP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「日本傳統創意文化」課程</a:t>
            </a:r>
          </a:p>
          <a:p>
            <a:pPr marL="285750" indent="-285750">
              <a:lnSpc>
                <a:spcPct val="150000"/>
              </a:lnSpc>
              <a:buFont typeface="Wingdings" pitchFamily="2" charset="2"/>
              <a:buChar char="n"/>
            </a:pP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講座：</a:t>
            </a:r>
            <a:endParaRPr lang="en-US" altLang="zh-CN" sz="1600" dirty="0">
              <a:solidFill>
                <a:schemeClr val="tx1">
                  <a:lumMod val="50000"/>
                  <a:lumOff val="50000"/>
                </a:schemeClr>
              </a:solidFill>
              <a:latin typeface="Yuanti TC" panose="02010600040101010101" pitchFamily="2" charset="-120"/>
              <a:ea typeface="Yuanti TC" panose="02010600040101010101" pitchFamily="2" charset="-120"/>
            </a:endParaRPr>
          </a:p>
          <a:p>
            <a:pPr marL="171450" indent="-171450">
              <a:lnSpc>
                <a:spcPct val="150000"/>
              </a:lnSpc>
              <a:buFont typeface="Arial" panose="020B0604020202020204" pitchFamily="34" charset="0"/>
              <a:buChar char="•"/>
            </a:pP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「日本傳統創意文化」互動講座</a:t>
            </a:r>
            <a:endParaRPr lang="en-US" altLang="zh-CN" sz="1600" dirty="0">
              <a:solidFill>
                <a:schemeClr val="tx1">
                  <a:lumMod val="50000"/>
                  <a:lumOff val="50000"/>
                </a:schemeClr>
              </a:solidFill>
              <a:latin typeface="Yuanti TC" panose="02010600040101010101" pitchFamily="2" charset="-120"/>
              <a:ea typeface="Yuanti TC" panose="02010600040101010101" pitchFamily="2" charset="-120"/>
            </a:endParaRPr>
          </a:p>
          <a:p>
            <a:pPr marL="171450" indent="-171450">
              <a:lnSpc>
                <a:spcPct val="150000"/>
              </a:lnSpc>
              <a:buFont typeface="Arial" panose="020B0604020202020204" pitchFamily="34" charset="0"/>
              <a:buChar char="•"/>
            </a:pPr>
            <a:r>
              <a:rPr lang="zh-CN" altLang="en-US" sz="1600" dirty="0">
                <a:solidFill>
                  <a:schemeClr val="tx1">
                    <a:lumMod val="50000"/>
                    <a:lumOff val="50000"/>
                  </a:schemeClr>
                </a:solidFill>
                <a:latin typeface="Yuanti TC" panose="02010600040101010101" pitchFamily="2" charset="-120"/>
                <a:ea typeface="Yuanti TC" panose="02010600040101010101" pitchFamily="2" charset="-120"/>
              </a:rPr>
              <a:t>「語言及生活應用」講座</a:t>
            </a:r>
          </a:p>
        </p:txBody>
      </p:sp>
      <p:sp>
        <p:nvSpPr>
          <p:cNvPr id="230" name="PA_文本框 229"/>
          <p:cNvSpPr txBox="1"/>
          <p:nvPr>
            <p:custDataLst>
              <p:tags r:id="rId3"/>
            </p:custDataLst>
          </p:nvPr>
        </p:nvSpPr>
        <p:spPr>
          <a:xfrm>
            <a:off x="402555" y="1201472"/>
            <a:ext cx="2365838" cy="502573"/>
          </a:xfrm>
          <a:prstGeom prst="rect">
            <a:avLst/>
          </a:prstGeom>
          <a:noFill/>
        </p:spPr>
        <p:txBody>
          <a:bodyPr wrap="square" rtlCol="0">
            <a:spAutoFit/>
          </a:bodyPr>
          <a:lstStyle/>
          <a:p>
            <a:r>
              <a:rPr lang="zh-CN" altLang="en-US" sz="2666" dirty="0">
                <a:solidFill>
                  <a:schemeClr val="tx1">
                    <a:lumMod val="75000"/>
                    <a:lumOff val="25000"/>
                  </a:schemeClr>
                </a:solidFill>
                <a:latin typeface="落落补 汤圆" pitchFamily="2" charset="-128"/>
                <a:ea typeface="落落补 汤圆" pitchFamily="2" charset="-128"/>
                <a:cs typeface="落落补 汤圆" pitchFamily="2" charset="-128"/>
              </a:rPr>
              <a:t>一、課程學習</a:t>
            </a:r>
          </a:p>
        </p:txBody>
      </p:sp>
      <p:cxnSp>
        <p:nvCxnSpPr>
          <p:cNvPr id="220" name="直接连接符 219">
            <a:extLst>
              <a:ext uri="{FF2B5EF4-FFF2-40B4-BE49-F238E27FC236}">
                <a16:creationId xmlns="" xmlns:a16="http://schemas.microsoft.com/office/drawing/2014/main" id="{473C8522-2BD6-4055-A100-22366E97E249}"/>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1" name="Freeform 6">
            <a:extLst>
              <a:ext uri="{FF2B5EF4-FFF2-40B4-BE49-F238E27FC236}">
                <a16:creationId xmlns="" xmlns:a16="http://schemas.microsoft.com/office/drawing/2014/main" id="{44C73659-A619-47B6-99A5-5C0AE42A3C2C}"/>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222" name="TextBox 28">
            <a:extLst>
              <a:ext uri="{FF2B5EF4-FFF2-40B4-BE49-F238E27FC236}">
                <a16:creationId xmlns="" xmlns:a16="http://schemas.microsoft.com/office/drawing/2014/main" id="{E2E1A239-2D3E-4E25-8594-DC4FD2BC1655}"/>
              </a:ext>
            </a:extLst>
          </p:cNvPr>
          <p:cNvSpPr txBox="1"/>
          <p:nvPr/>
        </p:nvSpPr>
        <p:spPr>
          <a:xfrm>
            <a:off x="681253" y="275546"/>
            <a:ext cx="2423342"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計畫準備三大要素</a:t>
            </a:r>
          </a:p>
        </p:txBody>
      </p:sp>
      <p:grpSp>
        <p:nvGrpSpPr>
          <p:cNvPr id="223" name="组合 222">
            <a:extLst>
              <a:ext uri="{FF2B5EF4-FFF2-40B4-BE49-F238E27FC236}">
                <a16:creationId xmlns="" xmlns:a16="http://schemas.microsoft.com/office/drawing/2014/main" id="{55E3A0D8-705C-4312-A30E-AAFD690AA5AE}"/>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224" name="组合 223">
              <a:extLst>
                <a:ext uri="{FF2B5EF4-FFF2-40B4-BE49-F238E27FC236}">
                  <a16:creationId xmlns="" xmlns:a16="http://schemas.microsoft.com/office/drawing/2014/main" id="{2F0623D8-0C40-46FA-8B4B-A194B206486C}"/>
                </a:ext>
              </a:extLst>
            </p:cNvPr>
            <p:cNvGrpSpPr/>
            <p:nvPr/>
          </p:nvGrpSpPr>
          <p:grpSpPr>
            <a:xfrm>
              <a:off x="848004" y="393400"/>
              <a:ext cx="406366" cy="418246"/>
              <a:chOff x="848005" y="369553"/>
              <a:chExt cx="406366" cy="418246"/>
            </a:xfrm>
          </p:grpSpPr>
          <p:sp>
            <p:nvSpPr>
              <p:cNvPr id="226" name="椭圆 225">
                <a:extLst>
                  <a:ext uri="{FF2B5EF4-FFF2-40B4-BE49-F238E27FC236}">
                    <a16:creationId xmlns="" xmlns:a16="http://schemas.microsoft.com/office/drawing/2014/main" id="{7DE1BD20-6D40-4486-A45D-BFBE2B7FD5B7}"/>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a:extLst>
                  <a:ext uri="{FF2B5EF4-FFF2-40B4-BE49-F238E27FC236}">
                    <a16:creationId xmlns="" xmlns:a16="http://schemas.microsoft.com/office/drawing/2014/main" id="{A92B507E-3094-41D0-8AD4-3C11E7597F84}"/>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5" name="椭圆 224">
              <a:extLst>
                <a:ext uri="{FF2B5EF4-FFF2-40B4-BE49-F238E27FC236}">
                  <a16:creationId xmlns="" xmlns:a16="http://schemas.microsoft.com/office/drawing/2014/main" id="{4667A09B-294C-430D-B22A-C8BAFE9B0459}"/>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graphicFrame>
        <p:nvGraphicFramePr>
          <p:cNvPr id="7" name="表格 6">
            <a:extLst>
              <a:ext uri="{FF2B5EF4-FFF2-40B4-BE49-F238E27FC236}">
                <a16:creationId xmlns="" xmlns:a16="http://schemas.microsoft.com/office/drawing/2014/main" id="{F2B1D7CC-5A22-7842-A709-A0929DAF5851}"/>
              </a:ext>
            </a:extLst>
          </p:cNvPr>
          <p:cNvGraphicFramePr>
            <a:graphicFrameLocks noGrp="1"/>
          </p:cNvGraphicFramePr>
          <p:nvPr>
            <p:extLst>
              <p:ext uri="{D42A27DB-BD31-4B8C-83A1-F6EECF244321}">
                <p14:modId xmlns:p14="http://schemas.microsoft.com/office/powerpoint/2010/main" val="1597875782"/>
              </p:ext>
            </p:extLst>
          </p:nvPr>
        </p:nvGraphicFramePr>
        <p:xfrm>
          <a:off x="3551692" y="1403279"/>
          <a:ext cx="8428764" cy="4741158"/>
        </p:xfrm>
        <a:graphic>
          <a:graphicData uri="http://schemas.openxmlformats.org/drawingml/2006/table">
            <a:tbl>
              <a:tblPr firstRow="1" firstCol="1" bandRow="1">
                <a:tableStyleId>{5C22544A-7EE6-4342-B048-85BDC9FD1C3A}</a:tableStyleId>
              </a:tblPr>
              <a:tblGrid>
                <a:gridCol w="1207377">
                  <a:extLst>
                    <a:ext uri="{9D8B030D-6E8A-4147-A177-3AD203B41FA5}">
                      <a16:colId xmlns="" xmlns:a16="http://schemas.microsoft.com/office/drawing/2014/main" val="695415678"/>
                    </a:ext>
                  </a:extLst>
                </a:gridCol>
                <a:gridCol w="1748790">
                  <a:extLst>
                    <a:ext uri="{9D8B030D-6E8A-4147-A177-3AD203B41FA5}">
                      <a16:colId xmlns="" xmlns:a16="http://schemas.microsoft.com/office/drawing/2014/main" val="3141948102"/>
                    </a:ext>
                  </a:extLst>
                </a:gridCol>
                <a:gridCol w="3435306">
                  <a:extLst>
                    <a:ext uri="{9D8B030D-6E8A-4147-A177-3AD203B41FA5}">
                      <a16:colId xmlns="" xmlns:a16="http://schemas.microsoft.com/office/drawing/2014/main" val="1776791864"/>
                    </a:ext>
                  </a:extLst>
                </a:gridCol>
                <a:gridCol w="1066305">
                  <a:extLst>
                    <a:ext uri="{9D8B030D-6E8A-4147-A177-3AD203B41FA5}">
                      <a16:colId xmlns="" xmlns:a16="http://schemas.microsoft.com/office/drawing/2014/main" val="408653770"/>
                    </a:ext>
                  </a:extLst>
                </a:gridCol>
                <a:gridCol w="970986">
                  <a:extLst>
                    <a:ext uri="{9D8B030D-6E8A-4147-A177-3AD203B41FA5}">
                      <a16:colId xmlns="" xmlns:a16="http://schemas.microsoft.com/office/drawing/2014/main" val="3473639248"/>
                    </a:ext>
                  </a:extLst>
                </a:gridCol>
              </a:tblGrid>
              <a:tr h="424433">
                <a:tc>
                  <a:txBody>
                    <a:bodyPr/>
                    <a:lstStyle/>
                    <a:p>
                      <a:pPr algn="l" defTabSz="914400" rtl="0" eaLnBrk="1" latinLnBrk="0" hangingPunct="1">
                        <a:lnSpc>
                          <a:spcPct val="150000"/>
                        </a:lnSpc>
                        <a:spcAft>
                          <a:spcPts val="0"/>
                        </a:spcAft>
                      </a:pPr>
                      <a:r>
                        <a:rPr lang="zh-TW" altLang="en-US" sz="1600" kern="1200" dirty="0">
                          <a:solidFill>
                            <a:schemeClr val="bg1"/>
                          </a:solidFill>
                          <a:latin typeface="Yuanti TC" panose="02010600040101010101" pitchFamily="2" charset="-120"/>
                          <a:ea typeface="Yuanti TC" panose="02010600040101010101" pitchFamily="2" charset="-120"/>
                          <a:cs typeface="+mn-cs"/>
                        </a:rPr>
                        <a:t>日期</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bg1"/>
                          </a:solidFill>
                          <a:latin typeface="Yuanti TC" panose="02010600040101010101" pitchFamily="2" charset="-120"/>
                          <a:ea typeface="Yuanti TC" panose="02010600040101010101" pitchFamily="2" charset="-120"/>
                          <a:cs typeface="+mn-cs"/>
                        </a:rPr>
                        <a:t>主題</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bg1"/>
                          </a:solidFill>
                          <a:latin typeface="Yuanti TC" panose="02010600040101010101" pitchFamily="2" charset="-120"/>
                          <a:ea typeface="Yuanti TC" panose="02010600040101010101" pitchFamily="2" charset="-120"/>
                          <a:cs typeface="+mn-cs"/>
                        </a:rPr>
                        <a:t>課程內容</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bg1"/>
                          </a:solidFill>
                          <a:latin typeface="Yuanti TC" panose="02010600040101010101" pitchFamily="2" charset="-120"/>
                          <a:ea typeface="Yuanti TC" panose="02010600040101010101" pitchFamily="2" charset="-120"/>
                          <a:cs typeface="+mn-cs"/>
                        </a:rPr>
                        <a:t>授課老師</a:t>
                      </a:r>
                    </a:p>
                  </a:txBody>
                  <a:tcPr marL="68580" marR="68580" marT="0" marB="0" anchor="ctr"/>
                </a:tc>
                <a:tc>
                  <a:txBody>
                    <a:bodyPr/>
                    <a:lstStyle/>
                    <a:p>
                      <a:pPr algn="ctr">
                        <a:spcAft>
                          <a:spcPts val="0"/>
                        </a:spcAft>
                      </a:pPr>
                      <a:r>
                        <a:rPr lang="zh-TW" altLang="en-US" sz="1600" kern="1200" dirty="0">
                          <a:solidFill>
                            <a:schemeClr val="bg1"/>
                          </a:solidFill>
                          <a:latin typeface="Yuanti TC" panose="02010600040101010101" pitchFamily="2" charset="-120"/>
                          <a:ea typeface="Yuanti TC" panose="02010600040101010101" pitchFamily="2" charset="-120"/>
                          <a:cs typeface="+mn-cs"/>
                        </a:rPr>
                        <a:t>教室</a:t>
                      </a:r>
                    </a:p>
                  </a:txBody>
                  <a:tcPr marL="68580" marR="68580" marT="0" marB="0" anchor="ctr"/>
                </a:tc>
                <a:extLst>
                  <a:ext uri="{0D108BD9-81ED-4DB2-BD59-A6C34878D82A}">
                    <a16:rowId xmlns="" xmlns:a16="http://schemas.microsoft.com/office/drawing/2014/main" val="2207368611"/>
                  </a:ext>
                </a:extLst>
              </a:tr>
              <a:tr h="424433">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3/26(</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日本創意文化</a:t>
                      </a: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日本人文藝術的現代與經典</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戶田哲也</a:t>
                      </a:r>
                    </a:p>
                  </a:txBody>
                  <a:tcPr marL="68580" marR="68580" marT="0" marB="0" anchor="ctr"/>
                </a:tc>
                <a:tc>
                  <a:txBody>
                    <a:bodyPr/>
                    <a:lstStyle/>
                    <a:p>
                      <a:pPr algn="ctr">
                        <a:spcAft>
                          <a:spcPts val="0"/>
                        </a:spcAft>
                      </a:pPr>
                      <a:r>
                        <a:rPr lang="en-US" sz="1600" kern="1200" dirty="0">
                          <a:solidFill>
                            <a:schemeClr val="accent1"/>
                          </a:solidFill>
                          <a:latin typeface="Yuanti TC" panose="02010600040101010101" pitchFamily="2" charset="-120"/>
                          <a:ea typeface="Yuanti TC" panose="02010600040101010101" pitchFamily="2" charset="-120"/>
                          <a:cs typeface="+mn-cs"/>
                        </a:rPr>
                        <a:t>B504</a:t>
                      </a:r>
                      <a:endParaRPr lang="zh-TW" altLang="en-US" sz="1600" kern="1200" dirty="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1877526285"/>
                  </a:ext>
                </a:extLst>
              </a:tr>
              <a:tr h="424433">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4/2(</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語言與生活應用</a:t>
                      </a: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日語基礎五十音、平假名、片假名</a:t>
                      </a: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草間敏彰</a:t>
                      </a:r>
                    </a:p>
                  </a:txBody>
                  <a:tcPr marL="68580" marR="68580" marT="0" marB="0" anchor="ctr"/>
                </a:tc>
                <a:tc>
                  <a:txBody>
                    <a:bodyPr/>
                    <a:lstStyle/>
                    <a:p>
                      <a:pPr algn="ctr">
                        <a:spcAft>
                          <a:spcPts val="0"/>
                        </a:spcAft>
                      </a:pPr>
                      <a:r>
                        <a:rPr lang="en-US" sz="1600" kern="1200" dirty="0">
                          <a:solidFill>
                            <a:schemeClr val="accent1"/>
                          </a:solidFill>
                          <a:latin typeface="Yuanti TC" panose="02010600040101010101" pitchFamily="2" charset="-120"/>
                          <a:ea typeface="Yuanti TC" panose="02010600040101010101" pitchFamily="2" charset="-120"/>
                          <a:cs typeface="+mn-cs"/>
                        </a:rPr>
                        <a:t>B504</a:t>
                      </a:r>
                      <a:endParaRPr lang="zh-TW" altLang="en-US" sz="1600" kern="1200" dirty="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802205088"/>
                  </a:ext>
                </a:extLst>
              </a:tr>
              <a:tr h="424433">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4/9(</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日本創意文化</a:t>
                      </a: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日本現代及傳統飲食文化</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戶田哲也</a:t>
                      </a:r>
                    </a:p>
                  </a:txBody>
                  <a:tcPr marL="68580" marR="68580" marT="0" marB="0" anchor="ctr"/>
                </a:tc>
                <a:tc>
                  <a:txBody>
                    <a:bodyPr/>
                    <a:lstStyle/>
                    <a:p>
                      <a:pPr algn="ctr">
                        <a:spcAft>
                          <a:spcPts val="0"/>
                        </a:spcAft>
                      </a:pPr>
                      <a:r>
                        <a:rPr lang="en-US" sz="1600" kern="1200">
                          <a:solidFill>
                            <a:schemeClr val="accent1"/>
                          </a:solidFill>
                          <a:latin typeface="Yuanti TC" panose="02010600040101010101" pitchFamily="2" charset="-120"/>
                          <a:ea typeface="Yuanti TC" panose="02010600040101010101" pitchFamily="2" charset="-120"/>
                          <a:cs typeface="+mn-cs"/>
                        </a:rPr>
                        <a:t>F312</a:t>
                      </a:r>
                      <a:endParaRPr lang="zh-TW" altLang="en-US" sz="1600" kern="120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2282472381"/>
                  </a:ext>
                </a:extLst>
              </a:tr>
              <a:tr h="532985">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4/23(</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語言與生活應用</a:t>
                      </a: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自主學習管道與資源</a:t>
                      </a:r>
                      <a:r>
                        <a:rPr lang="en-US" sz="1600" kern="1200" dirty="0">
                          <a:solidFill>
                            <a:schemeClr val="accent1"/>
                          </a:solidFill>
                          <a:latin typeface="Yuanti TC" panose="02010600040101010101" pitchFamily="2" charset="-120"/>
                          <a:ea typeface="Yuanti TC" panose="02010600040101010101" pitchFamily="2" charset="-120"/>
                          <a:cs typeface="+mn-cs"/>
                        </a:rPr>
                        <a:t>/</a:t>
                      </a:r>
                      <a:r>
                        <a:rPr lang="zh-TW" altLang="en-US" sz="1600" kern="1200" dirty="0">
                          <a:solidFill>
                            <a:schemeClr val="accent1"/>
                          </a:solidFill>
                          <a:latin typeface="Yuanti TC" panose="02010600040101010101" pitchFamily="2" charset="-120"/>
                          <a:ea typeface="Yuanti TC" panose="02010600040101010101" pitchFamily="2" charset="-120"/>
                          <a:cs typeface="+mn-cs"/>
                        </a:rPr>
                        <a:t>文化旅遊相關網頁介紹</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草間敏彰</a:t>
                      </a:r>
                    </a:p>
                  </a:txBody>
                  <a:tcPr marL="68580" marR="68580" marT="0" marB="0" anchor="ctr"/>
                </a:tc>
                <a:tc>
                  <a:txBody>
                    <a:bodyPr/>
                    <a:lstStyle/>
                    <a:p>
                      <a:pPr algn="ctr">
                        <a:spcAft>
                          <a:spcPts val="0"/>
                        </a:spcAft>
                      </a:pPr>
                      <a:r>
                        <a:rPr lang="en-US" sz="1600" kern="1200" dirty="0">
                          <a:solidFill>
                            <a:schemeClr val="accent1"/>
                          </a:solidFill>
                          <a:latin typeface="Yuanti TC" panose="02010600040101010101" pitchFamily="2" charset="-120"/>
                          <a:ea typeface="Yuanti TC" panose="02010600040101010101" pitchFamily="2" charset="-120"/>
                          <a:cs typeface="+mn-cs"/>
                        </a:rPr>
                        <a:t>F312</a:t>
                      </a:r>
                      <a:endParaRPr lang="zh-TW" altLang="en-US" sz="1600" kern="1200" dirty="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911340546"/>
                  </a:ext>
                </a:extLst>
              </a:tr>
              <a:tr h="424433">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4/30(</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日本創意文化</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日本建築美學設計及環境設計變遷</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戶田哲也</a:t>
                      </a:r>
                    </a:p>
                  </a:txBody>
                  <a:tcPr marL="68580" marR="68580" marT="0" marB="0" anchor="ctr"/>
                </a:tc>
                <a:tc>
                  <a:txBody>
                    <a:bodyPr/>
                    <a:lstStyle/>
                    <a:p>
                      <a:pPr algn="ctr">
                        <a:spcAft>
                          <a:spcPts val="0"/>
                        </a:spcAft>
                      </a:pPr>
                      <a:r>
                        <a:rPr lang="en-US" sz="1600" kern="1200" dirty="0">
                          <a:solidFill>
                            <a:schemeClr val="accent1"/>
                          </a:solidFill>
                          <a:latin typeface="Yuanti TC" panose="02010600040101010101" pitchFamily="2" charset="-120"/>
                          <a:ea typeface="Yuanti TC" panose="02010600040101010101" pitchFamily="2" charset="-120"/>
                          <a:cs typeface="+mn-cs"/>
                        </a:rPr>
                        <a:t>F312</a:t>
                      </a:r>
                      <a:endParaRPr lang="zh-TW" altLang="en-US" sz="1600" kern="1200" dirty="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404741342"/>
                  </a:ext>
                </a:extLst>
              </a:tr>
              <a:tr h="532985">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5/7(</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語言與生活應用</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日本生活應用對話</a:t>
                      </a:r>
                    </a:p>
                    <a:p>
                      <a:pPr algn="l" defTabSz="914400" rtl="0" eaLnBrk="1" latinLnBrk="0" hangingPunct="1">
                        <a:lnSpc>
                          <a:spcPct val="150000"/>
                        </a:lnSpc>
                        <a:spcAft>
                          <a:spcPts val="0"/>
                        </a:spcAft>
                      </a:pPr>
                      <a:r>
                        <a:rPr lang="en-US" sz="1600" kern="1200">
                          <a:solidFill>
                            <a:schemeClr val="accent1"/>
                          </a:solidFill>
                          <a:latin typeface="Yuanti TC" panose="02010600040101010101" pitchFamily="2" charset="-120"/>
                          <a:ea typeface="Yuanti TC" panose="02010600040101010101" pitchFamily="2" charset="-120"/>
                          <a:cs typeface="+mn-cs"/>
                        </a:rPr>
                        <a:t>(</a:t>
                      </a:r>
                      <a:r>
                        <a:rPr lang="zh-TW" altLang="en-US" sz="1600" kern="1200">
                          <a:solidFill>
                            <a:schemeClr val="accent1"/>
                          </a:solidFill>
                          <a:latin typeface="Yuanti TC" panose="02010600040101010101" pitchFamily="2" charset="-120"/>
                          <a:ea typeface="Yuanti TC" panose="02010600040101010101" pitchFamily="2" charset="-120"/>
                          <a:cs typeface="+mn-cs"/>
                        </a:rPr>
                        <a:t>一</a:t>
                      </a:r>
                      <a:r>
                        <a:rPr lang="en-US" sz="1600" kern="1200">
                          <a:solidFill>
                            <a:schemeClr val="accent1"/>
                          </a:solidFill>
                          <a:latin typeface="Yuanti TC" panose="02010600040101010101" pitchFamily="2" charset="-120"/>
                          <a:ea typeface="Yuanti TC" panose="02010600040101010101" pitchFamily="2" charset="-120"/>
                          <a:cs typeface="+mn-cs"/>
                        </a:rPr>
                        <a:t>)</a:t>
                      </a:r>
                      <a:r>
                        <a:rPr lang="zh-TW" altLang="en-US" sz="1600" kern="1200">
                          <a:solidFill>
                            <a:schemeClr val="accent1"/>
                          </a:solidFill>
                          <a:latin typeface="Yuanti TC" panose="02010600040101010101" pitchFamily="2" charset="-120"/>
                          <a:ea typeface="Yuanti TC" panose="02010600040101010101" pitchFamily="2" charset="-120"/>
                          <a:cs typeface="+mn-cs"/>
                        </a:rPr>
                        <a:t>自我介紹</a:t>
                      </a:r>
                      <a:r>
                        <a:rPr lang="en-US" sz="1600" kern="1200">
                          <a:solidFill>
                            <a:schemeClr val="accent1"/>
                          </a:solidFill>
                          <a:latin typeface="Yuanti TC" panose="02010600040101010101" pitchFamily="2" charset="-120"/>
                          <a:ea typeface="Yuanti TC" panose="02010600040101010101" pitchFamily="2" charset="-120"/>
                          <a:cs typeface="+mn-cs"/>
                        </a:rPr>
                        <a:t> /(</a:t>
                      </a:r>
                      <a:r>
                        <a:rPr lang="zh-TW" altLang="en-US" sz="1600" kern="1200">
                          <a:solidFill>
                            <a:schemeClr val="accent1"/>
                          </a:solidFill>
                          <a:latin typeface="Yuanti TC" panose="02010600040101010101" pitchFamily="2" charset="-120"/>
                          <a:ea typeface="Yuanti TC" panose="02010600040101010101" pitchFamily="2" charset="-120"/>
                          <a:cs typeface="+mn-cs"/>
                        </a:rPr>
                        <a:t>二</a:t>
                      </a:r>
                      <a:r>
                        <a:rPr lang="en-US" sz="1600" kern="1200">
                          <a:solidFill>
                            <a:schemeClr val="accent1"/>
                          </a:solidFill>
                          <a:latin typeface="Yuanti TC" panose="02010600040101010101" pitchFamily="2" charset="-120"/>
                          <a:ea typeface="Yuanti TC" panose="02010600040101010101" pitchFamily="2" charset="-120"/>
                          <a:cs typeface="+mn-cs"/>
                        </a:rPr>
                        <a:t>) </a:t>
                      </a:r>
                      <a:r>
                        <a:rPr lang="zh-TW" altLang="en-US" sz="1600" kern="1200">
                          <a:solidFill>
                            <a:schemeClr val="accent1"/>
                          </a:solidFill>
                          <a:latin typeface="Yuanti TC" panose="02010600040101010101" pitchFamily="2" charset="-120"/>
                          <a:ea typeface="Yuanti TC" panose="02010600040101010101" pitchFamily="2" charset="-120"/>
                          <a:cs typeface="+mn-cs"/>
                        </a:rPr>
                        <a:t>問路與交通會話</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草間敏彰</a:t>
                      </a:r>
                    </a:p>
                  </a:txBody>
                  <a:tcPr marL="68580" marR="68580" marT="0" marB="0" anchor="ctr"/>
                </a:tc>
                <a:tc>
                  <a:txBody>
                    <a:bodyPr/>
                    <a:lstStyle/>
                    <a:p>
                      <a:pPr algn="ctr">
                        <a:spcAft>
                          <a:spcPts val="0"/>
                        </a:spcAft>
                      </a:pPr>
                      <a:r>
                        <a:rPr lang="en-US" sz="1600" kern="1200" dirty="0">
                          <a:solidFill>
                            <a:schemeClr val="accent1"/>
                          </a:solidFill>
                          <a:latin typeface="Yuanti TC" panose="02010600040101010101" pitchFamily="2" charset="-120"/>
                          <a:ea typeface="Yuanti TC" panose="02010600040101010101" pitchFamily="2" charset="-120"/>
                          <a:cs typeface="+mn-cs"/>
                        </a:rPr>
                        <a:t>F312</a:t>
                      </a:r>
                      <a:endParaRPr lang="zh-TW" altLang="en-US" sz="1600" kern="1200" dirty="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2524101719"/>
                  </a:ext>
                </a:extLst>
              </a:tr>
              <a:tr h="424433">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5/14(</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日本創意文化</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日本多媒體的應用與變化</a:t>
                      </a: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戶田哲也</a:t>
                      </a:r>
                    </a:p>
                  </a:txBody>
                  <a:tcPr marL="68580" marR="68580" marT="0" marB="0" anchor="ctr"/>
                </a:tc>
                <a:tc>
                  <a:txBody>
                    <a:bodyPr/>
                    <a:lstStyle/>
                    <a:p>
                      <a:pPr algn="ctr">
                        <a:spcAft>
                          <a:spcPts val="0"/>
                        </a:spcAft>
                      </a:pPr>
                      <a:r>
                        <a:rPr lang="en-US" sz="1600" kern="1200">
                          <a:solidFill>
                            <a:schemeClr val="accent1"/>
                          </a:solidFill>
                          <a:latin typeface="Yuanti TC" panose="02010600040101010101" pitchFamily="2" charset="-120"/>
                          <a:ea typeface="Yuanti TC" panose="02010600040101010101" pitchFamily="2" charset="-120"/>
                          <a:cs typeface="+mn-cs"/>
                        </a:rPr>
                        <a:t>F312</a:t>
                      </a:r>
                      <a:endParaRPr lang="zh-TW" altLang="en-US" sz="1600" kern="120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4094995655"/>
                  </a:ext>
                </a:extLst>
              </a:tr>
              <a:tr h="532985">
                <a:tc>
                  <a:txBody>
                    <a:bodyPr/>
                    <a:lstStyle/>
                    <a:p>
                      <a:pPr algn="l" defTabSz="914400" rtl="0" eaLnBrk="1" latinLnBrk="0" hangingPunct="1">
                        <a:lnSpc>
                          <a:spcPct val="150000"/>
                        </a:lnSpc>
                        <a:spcAft>
                          <a:spcPts val="0"/>
                        </a:spcAft>
                      </a:pPr>
                      <a:r>
                        <a:rPr lang="en-US" sz="1600" kern="1200">
                          <a:solidFill>
                            <a:schemeClr val="bg1"/>
                          </a:solidFill>
                          <a:latin typeface="Yuanti TC" panose="02010600040101010101" pitchFamily="2" charset="-120"/>
                          <a:ea typeface="Yuanti TC" panose="02010600040101010101" pitchFamily="2" charset="-120"/>
                          <a:cs typeface="+mn-cs"/>
                        </a:rPr>
                        <a:t>5/21(</a:t>
                      </a:r>
                      <a:r>
                        <a:rPr lang="zh-TW" altLang="en-US" sz="1600" kern="1200">
                          <a:solidFill>
                            <a:schemeClr val="bg1"/>
                          </a:solidFill>
                          <a:latin typeface="Yuanti TC" panose="02010600040101010101" pitchFamily="2" charset="-120"/>
                          <a:ea typeface="Yuanti TC" panose="02010600040101010101" pitchFamily="2" charset="-120"/>
                          <a:cs typeface="+mn-cs"/>
                        </a:rPr>
                        <a:t>二</a:t>
                      </a:r>
                      <a:r>
                        <a:rPr lang="en-US" sz="1600" kern="1200">
                          <a:solidFill>
                            <a:schemeClr val="bg1"/>
                          </a:solidFill>
                          <a:latin typeface="Yuanti TC" panose="02010600040101010101" pitchFamily="2" charset="-120"/>
                          <a:ea typeface="Yuanti TC" panose="02010600040101010101" pitchFamily="2" charset="-120"/>
                          <a:cs typeface="+mn-cs"/>
                        </a:rPr>
                        <a:t>)</a:t>
                      </a:r>
                      <a:endParaRPr lang="zh-TW" altLang="en-US" sz="1600" kern="1200">
                        <a:solidFill>
                          <a:schemeClr val="bg1"/>
                        </a:solidFill>
                        <a:latin typeface="Yuanti TC" panose="02010600040101010101" pitchFamily="2" charset="-120"/>
                        <a:ea typeface="Yuanti TC" panose="02010600040101010101" pitchFamily="2" charset="-120"/>
                        <a:cs typeface="+mn-cs"/>
                      </a:endParaRPr>
                    </a:p>
                  </a:txBody>
                  <a:tcPr marL="68580" marR="68580" marT="0" marB="0" anchor="ctr"/>
                </a:tc>
                <a:tc>
                  <a:txBody>
                    <a:bodyPr/>
                    <a:lstStyle/>
                    <a:p>
                      <a:pPr algn="l" defTabSz="914400" rtl="0" eaLnBrk="1" latinLnBrk="0" hangingPunct="1">
                        <a:lnSpc>
                          <a:spcPct val="150000"/>
                        </a:lnSpc>
                        <a:spcAft>
                          <a:spcPts val="0"/>
                        </a:spcAft>
                      </a:pPr>
                      <a:r>
                        <a:rPr lang="zh-TW" altLang="en-US" sz="1600" kern="1200">
                          <a:solidFill>
                            <a:schemeClr val="accent1"/>
                          </a:solidFill>
                          <a:latin typeface="Yuanti TC" panose="02010600040101010101" pitchFamily="2" charset="-120"/>
                          <a:ea typeface="Yuanti TC" panose="02010600040101010101" pitchFamily="2" charset="-120"/>
                          <a:cs typeface="+mn-cs"/>
                        </a:rPr>
                        <a:t>語言與生活應用</a:t>
                      </a: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日本生活應用對話</a:t>
                      </a:r>
                    </a:p>
                    <a:p>
                      <a:pPr algn="l" defTabSz="914400" rtl="0" eaLnBrk="1" latinLnBrk="0" hangingPunct="1">
                        <a:lnSpc>
                          <a:spcPct val="150000"/>
                        </a:lnSpc>
                        <a:spcAft>
                          <a:spcPts val="0"/>
                        </a:spcAft>
                      </a:pPr>
                      <a:r>
                        <a:rPr lang="en-US" sz="1600" kern="1200" dirty="0">
                          <a:solidFill>
                            <a:schemeClr val="accent1"/>
                          </a:solidFill>
                          <a:latin typeface="Yuanti TC" panose="02010600040101010101" pitchFamily="2" charset="-120"/>
                          <a:ea typeface="Yuanti TC" panose="02010600040101010101" pitchFamily="2" charset="-120"/>
                          <a:cs typeface="+mn-cs"/>
                        </a:rPr>
                        <a:t>(</a:t>
                      </a:r>
                      <a:r>
                        <a:rPr lang="zh-TW" altLang="en-US" sz="1600" kern="1200" dirty="0">
                          <a:solidFill>
                            <a:schemeClr val="accent1"/>
                          </a:solidFill>
                          <a:latin typeface="Yuanti TC" panose="02010600040101010101" pitchFamily="2" charset="-120"/>
                          <a:ea typeface="Yuanti TC" panose="02010600040101010101" pitchFamily="2" charset="-120"/>
                          <a:cs typeface="+mn-cs"/>
                        </a:rPr>
                        <a:t>三</a:t>
                      </a:r>
                      <a:r>
                        <a:rPr lang="en-US" sz="1600" kern="1200" dirty="0">
                          <a:solidFill>
                            <a:schemeClr val="accent1"/>
                          </a:solidFill>
                          <a:latin typeface="Yuanti TC" panose="02010600040101010101" pitchFamily="2" charset="-120"/>
                          <a:ea typeface="Yuanti TC" panose="02010600040101010101" pitchFamily="2" charset="-120"/>
                          <a:cs typeface="+mn-cs"/>
                        </a:rPr>
                        <a:t>)</a:t>
                      </a:r>
                      <a:r>
                        <a:rPr lang="zh-TW" altLang="en-US" sz="1600" kern="1200" dirty="0">
                          <a:solidFill>
                            <a:schemeClr val="accent1"/>
                          </a:solidFill>
                          <a:latin typeface="Yuanti TC" panose="02010600040101010101" pitchFamily="2" charset="-120"/>
                          <a:ea typeface="Yuanti TC" panose="02010600040101010101" pitchFamily="2" charset="-120"/>
                          <a:cs typeface="+mn-cs"/>
                        </a:rPr>
                        <a:t>餐廳會話</a:t>
                      </a:r>
                      <a:r>
                        <a:rPr lang="en-US" sz="1600" kern="1200" dirty="0">
                          <a:solidFill>
                            <a:schemeClr val="accent1"/>
                          </a:solidFill>
                          <a:latin typeface="Yuanti TC" panose="02010600040101010101" pitchFamily="2" charset="-120"/>
                          <a:ea typeface="Yuanti TC" panose="02010600040101010101" pitchFamily="2" charset="-120"/>
                          <a:cs typeface="+mn-cs"/>
                        </a:rPr>
                        <a:t> /(</a:t>
                      </a:r>
                      <a:r>
                        <a:rPr lang="zh-TW" altLang="en-US" sz="1600" kern="1200" dirty="0">
                          <a:solidFill>
                            <a:schemeClr val="accent1"/>
                          </a:solidFill>
                          <a:latin typeface="Yuanti TC" panose="02010600040101010101" pitchFamily="2" charset="-120"/>
                          <a:ea typeface="Yuanti TC" panose="02010600040101010101" pitchFamily="2" charset="-120"/>
                          <a:cs typeface="+mn-cs"/>
                        </a:rPr>
                        <a:t>四</a:t>
                      </a:r>
                      <a:r>
                        <a:rPr lang="en-US" sz="1600" kern="1200" dirty="0">
                          <a:solidFill>
                            <a:schemeClr val="accent1"/>
                          </a:solidFill>
                          <a:latin typeface="Yuanti TC" panose="02010600040101010101" pitchFamily="2" charset="-120"/>
                          <a:ea typeface="Yuanti TC" panose="02010600040101010101" pitchFamily="2" charset="-120"/>
                          <a:cs typeface="+mn-cs"/>
                        </a:rPr>
                        <a:t>) </a:t>
                      </a:r>
                      <a:r>
                        <a:rPr lang="zh-TW" altLang="en-US" sz="1600" kern="1200" dirty="0">
                          <a:solidFill>
                            <a:schemeClr val="accent1"/>
                          </a:solidFill>
                          <a:latin typeface="Yuanti TC" panose="02010600040101010101" pitchFamily="2" charset="-120"/>
                          <a:ea typeface="Yuanti TC" panose="02010600040101010101" pitchFamily="2" charset="-120"/>
                          <a:cs typeface="+mn-cs"/>
                        </a:rPr>
                        <a:t>購物會話練習</a:t>
                      </a:r>
                    </a:p>
                  </a:txBody>
                  <a:tcPr marL="68580" marR="68580" marT="0" marB="0" anchor="ctr"/>
                </a:tc>
                <a:tc>
                  <a:txBody>
                    <a:bodyPr/>
                    <a:lstStyle/>
                    <a:p>
                      <a:pPr algn="l" defTabSz="914400" rtl="0" eaLnBrk="1" latinLnBrk="0" hangingPunct="1">
                        <a:lnSpc>
                          <a:spcPct val="150000"/>
                        </a:lnSpc>
                        <a:spcAft>
                          <a:spcPts val="0"/>
                        </a:spcAft>
                      </a:pPr>
                      <a:r>
                        <a:rPr lang="zh-TW" altLang="en-US" sz="1600" kern="1200" dirty="0">
                          <a:solidFill>
                            <a:schemeClr val="accent1"/>
                          </a:solidFill>
                          <a:latin typeface="Yuanti TC" panose="02010600040101010101" pitchFamily="2" charset="-120"/>
                          <a:ea typeface="Yuanti TC" panose="02010600040101010101" pitchFamily="2" charset="-120"/>
                          <a:cs typeface="+mn-cs"/>
                        </a:rPr>
                        <a:t>草間敏彰</a:t>
                      </a:r>
                    </a:p>
                  </a:txBody>
                  <a:tcPr marL="68580" marR="68580" marT="0" marB="0" anchor="ctr"/>
                </a:tc>
                <a:tc>
                  <a:txBody>
                    <a:bodyPr/>
                    <a:lstStyle/>
                    <a:p>
                      <a:pPr algn="ctr">
                        <a:spcAft>
                          <a:spcPts val="0"/>
                        </a:spcAft>
                      </a:pPr>
                      <a:r>
                        <a:rPr lang="en-US" sz="1600" kern="1200" dirty="0">
                          <a:solidFill>
                            <a:schemeClr val="accent1"/>
                          </a:solidFill>
                          <a:latin typeface="Yuanti TC" panose="02010600040101010101" pitchFamily="2" charset="-120"/>
                          <a:ea typeface="Yuanti TC" panose="02010600040101010101" pitchFamily="2" charset="-120"/>
                          <a:cs typeface="+mn-cs"/>
                        </a:rPr>
                        <a:t>F312</a:t>
                      </a:r>
                      <a:endParaRPr lang="zh-TW" altLang="en-US" sz="1600" kern="1200" dirty="0">
                        <a:solidFill>
                          <a:schemeClr val="accent1"/>
                        </a:solidFill>
                        <a:latin typeface="Yuanti TC" panose="02010600040101010101" pitchFamily="2" charset="-120"/>
                        <a:ea typeface="Yuanti TC" panose="02010600040101010101" pitchFamily="2" charset="-120"/>
                        <a:cs typeface="+mn-cs"/>
                      </a:endParaRPr>
                    </a:p>
                  </a:txBody>
                  <a:tcPr marL="68580" marR="68580" marT="0" marB="0" anchor="ctr"/>
                </a:tc>
                <a:extLst>
                  <a:ext uri="{0D108BD9-81ED-4DB2-BD59-A6C34878D82A}">
                    <a16:rowId xmlns="" xmlns:a16="http://schemas.microsoft.com/office/drawing/2014/main" val="1367311812"/>
                  </a:ext>
                </a:extLst>
              </a:tr>
            </a:tbl>
          </a:graphicData>
        </a:graphic>
      </p:graphicFrame>
    </p:spTree>
    <p:extLst>
      <p:ext uri="{BB962C8B-B14F-4D97-AF65-F5344CB8AC3E}">
        <p14:creationId xmlns:p14="http://schemas.microsoft.com/office/powerpoint/2010/main" val="2114870869"/>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PA_chenying0907 133"/>
          <p:cNvGrpSpPr/>
          <p:nvPr>
            <p:custDataLst>
              <p:tags r:id="rId1"/>
            </p:custDataLst>
          </p:nvPr>
        </p:nvGrpSpPr>
        <p:grpSpPr>
          <a:xfrm>
            <a:off x="417506" y="1465000"/>
            <a:ext cx="1959928" cy="1500606"/>
            <a:chOff x="4148138" y="3128963"/>
            <a:chExt cx="798513" cy="611188"/>
          </a:xfrm>
          <a:solidFill>
            <a:schemeClr val="accent4"/>
          </a:solidFill>
        </p:grpSpPr>
        <p:sp>
          <p:nvSpPr>
            <p:cNvPr id="135" name="chenying0907 791"/>
            <p:cNvSpPr>
              <a:spLocks/>
            </p:cNvSpPr>
            <p:nvPr/>
          </p:nvSpPr>
          <p:spPr bwMode="auto">
            <a:xfrm>
              <a:off x="4168776" y="3275013"/>
              <a:ext cx="30163" cy="60325"/>
            </a:xfrm>
            <a:custGeom>
              <a:avLst/>
              <a:gdLst/>
              <a:ahLst/>
              <a:cxnLst>
                <a:cxn ang="0">
                  <a:pos x="65" y="2"/>
                </a:cxn>
                <a:cxn ang="0">
                  <a:pos x="65" y="2"/>
                </a:cxn>
                <a:cxn ang="0">
                  <a:pos x="59" y="8"/>
                </a:cxn>
                <a:cxn ang="0">
                  <a:pos x="52" y="15"/>
                </a:cxn>
                <a:cxn ang="0">
                  <a:pos x="47" y="23"/>
                </a:cxn>
                <a:cxn ang="0">
                  <a:pos x="43" y="32"/>
                </a:cxn>
                <a:cxn ang="0">
                  <a:pos x="34" y="49"/>
                </a:cxn>
                <a:cxn ang="0">
                  <a:pos x="27" y="66"/>
                </a:cxn>
                <a:cxn ang="0">
                  <a:pos x="27" y="66"/>
                </a:cxn>
                <a:cxn ang="0">
                  <a:pos x="18" y="85"/>
                </a:cxn>
                <a:cxn ang="0">
                  <a:pos x="10" y="105"/>
                </a:cxn>
                <a:cxn ang="0">
                  <a:pos x="4" y="125"/>
                </a:cxn>
                <a:cxn ang="0">
                  <a:pos x="0" y="145"/>
                </a:cxn>
                <a:cxn ang="0">
                  <a:pos x="0" y="145"/>
                </a:cxn>
                <a:cxn ang="0">
                  <a:pos x="0" y="147"/>
                </a:cxn>
                <a:cxn ang="0">
                  <a:pos x="1" y="149"/>
                </a:cxn>
                <a:cxn ang="0">
                  <a:pos x="4" y="152"/>
                </a:cxn>
                <a:cxn ang="0">
                  <a:pos x="6" y="152"/>
                </a:cxn>
                <a:cxn ang="0">
                  <a:pos x="8" y="152"/>
                </a:cxn>
                <a:cxn ang="0">
                  <a:pos x="10" y="151"/>
                </a:cxn>
                <a:cxn ang="0">
                  <a:pos x="10" y="148"/>
                </a:cxn>
                <a:cxn ang="0">
                  <a:pos x="10" y="148"/>
                </a:cxn>
                <a:cxn ang="0">
                  <a:pos x="14" y="130"/>
                </a:cxn>
                <a:cxn ang="0">
                  <a:pos x="21" y="113"/>
                </a:cxn>
                <a:cxn ang="0">
                  <a:pos x="34" y="79"/>
                </a:cxn>
                <a:cxn ang="0">
                  <a:pos x="34" y="79"/>
                </a:cxn>
                <a:cxn ang="0">
                  <a:pos x="40" y="60"/>
                </a:cxn>
                <a:cxn ang="0">
                  <a:pos x="50" y="42"/>
                </a:cxn>
                <a:cxn ang="0">
                  <a:pos x="55" y="33"/>
                </a:cxn>
                <a:cxn ang="0">
                  <a:pos x="60" y="24"/>
                </a:cxn>
                <a:cxn ang="0">
                  <a:pos x="67" y="16"/>
                </a:cxn>
                <a:cxn ang="0">
                  <a:pos x="74" y="9"/>
                </a:cxn>
                <a:cxn ang="0">
                  <a:pos x="74" y="9"/>
                </a:cxn>
                <a:cxn ang="0">
                  <a:pos x="76" y="8"/>
                </a:cxn>
                <a:cxn ang="0">
                  <a:pos x="76" y="6"/>
                </a:cxn>
                <a:cxn ang="0">
                  <a:pos x="76" y="4"/>
                </a:cxn>
                <a:cxn ang="0">
                  <a:pos x="74" y="2"/>
                </a:cxn>
                <a:cxn ang="0">
                  <a:pos x="71" y="0"/>
                </a:cxn>
                <a:cxn ang="0">
                  <a:pos x="68" y="0"/>
                </a:cxn>
                <a:cxn ang="0">
                  <a:pos x="65" y="2"/>
                </a:cxn>
                <a:cxn ang="0">
                  <a:pos x="65" y="2"/>
                </a:cxn>
              </a:cxnLst>
              <a:rect l="0" t="0" r="r" b="b"/>
              <a:pathLst>
                <a:path w="76" h="152">
                  <a:moveTo>
                    <a:pt x="65" y="2"/>
                  </a:moveTo>
                  <a:lnTo>
                    <a:pt x="65" y="2"/>
                  </a:lnTo>
                  <a:lnTo>
                    <a:pt x="59" y="8"/>
                  </a:lnTo>
                  <a:lnTo>
                    <a:pt x="52" y="15"/>
                  </a:lnTo>
                  <a:lnTo>
                    <a:pt x="47" y="23"/>
                  </a:lnTo>
                  <a:lnTo>
                    <a:pt x="43" y="32"/>
                  </a:lnTo>
                  <a:lnTo>
                    <a:pt x="34" y="49"/>
                  </a:lnTo>
                  <a:lnTo>
                    <a:pt x="27" y="66"/>
                  </a:lnTo>
                  <a:lnTo>
                    <a:pt x="27" y="66"/>
                  </a:lnTo>
                  <a:lnTo>
                    <a:pt x="18" y="85"/>
                  </a:lnTo>
                  <a:lnTo>
                    <a:pt x="10" y="105"/>
                  </a:lnTo>
                  <a:lnTo>
                    <a:pt x="4" y="125"/>
                  </a:lnTo>
                  <a:lnTo>
                    <a:pt x="0" y="145"/>
                  </a:lnTo>
                  <a:lnTo>
                    <a:pt x="0" y="145"/>
                  </a:lnTo>
                  <a:lnTo>
                    <a:pt x="0" y="147"/>
                  </a:lnTo>
                  <a:lnTo>
                    <a:pt x="1" y="149"/>
                  </a:lnTo>
                  <a:lnTo>
                    <a:pt x="4" y="152"/>
                  </a:lnTo>
                  <a:lnTo>
                    <a:pt x="6" y="152"/>
                  </a:lnTo>
                  <a:lnTo>
                    <a:pt x="8" y="152"/>
                  </a:lnTo>
                  <a:lnTo>
                    <a:pt x="10" y="151"/>
                  </a:lnTo>
                  <a:lnTo>
                    <a:pt x="10" y="148"/>
                  </a:lnTo>
                  <a:lnTo>
                    <a:pt x="10" y="148"/>
                  </a:lnTo>
                  <a:lnTo>
                    <a:pt x="14" y="130"/>
                  </a:lnTo>
                  <a:lnTo>
                    <a:pt x="21" y="113"/>
                  </a:lnTo>
                  <a:lnTo>
                    <a:pt x="34" y="79"/>
                  </a:lnTo>
                  <a:lnTo>
                    <a:pt x="34" y="79"/>
                  </a:lnTo>
                  <a:lnTo>
                    <a:pt x="40" y="60"/>
                  </a:lnTo>
                  <a:lnTo>
                    <a:pt x="50" y="42"/>
                  </a:lnTo>
                  <a:lnTo>
                    <a:pt x="55" y="33"/>
                  </a:lnTo>
                  <a:lnTo>
                    <a:pt x="60" y="24"/>
                  </a:lnTo>
                  <a:lnTo>
                    <a:pt x="67" y="16"/>
                  </a:lnTo>
                  <a:lnTo>
                    <a:pt x="74" y="9"/>
                  </a:lnTo>
                  <a:lnTo>
                    <a:pt x="74" y="9"/>
                  </a:lnTo>
                  <a:lnTo>
                    <a:pt x="76" y="8"/>
                  </a:lnTo>
                  <a:lnTo>
                    <a:pt x="76" y="6"/>
                  </a:lnTo>
                  <a:lnTo>
                    <a:pt x="76" y="4"/>
                  </a:lnTo>
                  <a:lnTo>
                    <a:pt x="74" y="2"/>
                  </a:lnTo>
                  <a:lnTo>
                    <a:pt x="71" y="0"/>
                  </a:lnTo>
                  <a:lnTo>
                    <a:pt x="68" y="0"/>
                  </a:lnTo>
                  <a:lnTo>
                    <a:pt x="65" y="2"/>
                  </a:lnTo>
                  <a:lnTo>
                    <a:pt x="65"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36" name="chenying0907 792"/>
            <p:cNvSpPr>
              <a:spLocks/>
            </p:cNvSpPr>
            <p:nvPr/>
          </p:nvSpPr>
          <p:spPr bwMode="auto">
            <a:xfrm>
              <a:off x="4179888" y="3259138"/>
              <a:ext cx="46038" cy="98425"/>
            </a:xfrm>
            <a:custGeom>
              <a:avLst/>
              <a:gdLst/>
              <a:ahLst/>
              <a:cxnLst>
                <a:cxn ang="0">
                  <a:pos x="109" y="2"/>
                </a:cxn>
                <a:cxn ang="0">
                  <a:pos x="109" y="2"/>
                </a:cxn>
                <a:cxn ang="0">
                  <a:pos x="88" y="25"/>
                </a:cxn>
                <a:cxn ang="0">
                  <a:pos x="68" y="51"/>
                </a:cxn>
                <a:cxn ang="0">
                  <a:pos x="59" y="65"/>
                </a:cxn>
                <a:cxn ang="0">
                  <a:pos x="51" y="79"/>
                </a:cxn>
                <a:cxn ang="0">
                  <a:pos x="45" y="92"/>
                </a:cxn>
                <a:cxn ang="0">
                  <a:pos x="38" y="106"/>
                </a:cxn>
                <a:cxn ang="0">
                  <a:pos x="38" y="106"/>
                </a:cxn>
                <a:cxn ang="0">
                  <a:pos x="26" y="139"/>
                </a:cxn>
                <a:cxn ang="0">
                  <a:pos x="14" y="173"/>
                </a:cxn>
                <a:cxn ang="0">
                  <a:pos x="9" y="190"/>
                </a:cxn>
                <a:cxn ang="0">
                  <a:pos x="5" y="207"/>
                </a:cxn>
                <a:cxn ang="0">
                  <a:pos x="1" y="224"/>
                </a:cxn>
                <a:cxn ang="0">
                  <a:pos x="0" y="241"/>
                </a:cxn>
                <a:cxn ang="0">
                  <a:pos x="0" y="241"/>
                </a:cxn>
                <a:cxn ang="0">
                  <a:pos x="0" y="244"/>
                </a:cxn>
                <a:cxn ang="0">
                  <a:pos x="1" y="246"/>
                </a:cxn>
                <a:cxn ang="0">
                  <a:pos x="5" y="248"/>
                </a:cxn>
                <a:cxn ang="0">
                  <a:pos x="9" y="246"/>
                </a:cxn>
                <a:cxn ang="0">
                  <a:pos x="11" y="244"/>
                </a:cxn>
                <a:cxn ang="0">
                  <a:pos x="12" y="241"/>
                </a:cxn>
                <a:cxn ang="0">
                  <a:pos x="12" y="241"/>
                </a:cxn>
                <a:cxn ang="0">
                  <a:pos x="13" y="227"/>
                </a:cxn>
                <a:cxn ang="0">
                  <a:pos x="16" y="211"/>
                </a:cxn>
                <a:cxn ang="0">
                  <a:pos x="20" y="195"/>
                </a:cxn>
                <a:cxn ang="0">
                  <a:pos x="25" y="180"/>
                </a:cxn>
                <a:cxn ang="0">
                  <a:pos x="35" y="150"/>
                </a:cxn>
                <a:cxn ang="0">
                  <a:pos x="46" y="119"/>
                </a:cxn>
                <a:cxn ang="0">
                  <a:pos x="46" y="119"/>
                </a:cxn>
                <a:cxn ang="0">
                  <a:pos x="51" y="105"/>
                </a:cxn>
                <a:cxn ang="0">
                  <a:pos x="59" y="91"/>
                </a:cxn>
                <a:cxn ang="0">
                  <a:pos x="67" y="75"/>
                </a:cxn>
                <a:cxn ang="0">
                  <a:pos x="75" y="61"/>
                </a:cxn>
                <a:cxn ang="0">
                  <a:pos x="85" y="48"/>
                </a:cxn>
                <a:cxn ang="0">
                  <a:pos x="96" y="34"/>
                </a:cxn>
                <a:cxn ang="0">
                  <a:pos x="117" y="10"/>
                </a:cxn>
                <a:cxn ang="0">
                  <a:pos x="117" y="10"/>
                </a:cxn>
                <a:cxn ang="0">
                  <a:pos x="118" y="8"/>
                </a:cxn>
                <a:cxn ang="0">
                  <a:pos x="118" y="6"/>
                </a:cxn>
                <a:cxn ang="0">
                  <a:pos x="117" y="2"/>
                </a:cxn>
                <a:cxn ang="0">
                  <a:pos x="113" y="0"/>
                </a:cxn>
                <a:cxn ang="0">
                  <a:pos x="110" y="0"/>
                </a:cxn>
                <a:cxn ang="0">
                  <a:pos x="109" y="2"/>
                </a:cxn>
                <a:cxn ang="0">
                  <a:pos x="109" y="2"/>
                </a:cxn>
              </a:cxnLst>
              <a:rect l="0" t="0" r="r" b="b"/>
              <a:pathLst>
                <a:path w="118" h="248">
                  <a:moveTo>
                    <a:pt x="109" y="2"/>
                  </a:moveTo>
                  <a:lnTo>
                    <a:pt x="109" y="2"/>
                  </a:lnTo>
                  <a:lnTo>
                    <a:pt x="88" y="25"/>
                  </a:lnTo>
                  <a:lnTo>
                    <a:pt x="68" y="51"/>
                  </a:lnTo>
                  <a:lnTo>
                    <a:pt x="59" y="65"/>
                  </a:lnTo>
                  <a:lnTo>
                    <a:pt x="51" y="79"/>
                  </a:lnTo>
                  <a:lnTo>
                    <a:pt x="45" y="92"/>
                  </a:lnTo>
                  <a:lnTo>
                    <a:pt x="38" y="106"/>
                  </a:lnTo>
                  <a:lnTo>
                    <a:pt x="38" y="106"/>
                  </a:lnTo>
                  <a:lnTo>
                    <a:pt x="26" y="139"/>
                  </a:lnTo>
                  <a:lnTo>
                    <a:pt x="14" y="173"/>
                  </a:lnTo>
                  <a:lnTo>
                    <a:pt x="9" y="190"/>
                  </a:lnTo>
                  <a:lnTo>
                    <a:pt x="5" y="207"/>
                  </a:lnTo>
                  <a:lnTo>
                    <a:pt x="1" y="224"/>
                  </a:lnTo>
                  <a:lnTo>
                    <a:pt x="0" y="241"/>
                  </a:lnTo>
                  <a:lnTo>
                    <a:pt x="0" y="241"/>
                  </a:lnTo>
                  <a:lnTo>
                    <a:pt x="0" y="244"/>
                  </a:lnTo>
                  <a:lnTo>
                    <a:pt x="1" y="246"/>
                  </a:lnTo>
                  <a:lnTo>
                    <a:pt x="5" y="248"/>
                  </a:lnTo>
                  <a:lnTo>
                    <a:pt x="9" y="246"/>
                  </a:lnTo>
                  <a:lnTo>
                    <a:pt x="11" y="244"/>
                  </a:lnTo>
                  <a:lnTo>
                    <a:pt x="12" y="241"/>
                  </a:lnTo>
                  <a:lnTo>
                    <a:pt x="12" y="241"/>
                  </a:lnTo>
                  <a:lnTo>
                    <a:pt x="13" y="227"/>
                  </a:lnTo>
                  <a:lnTo>
                    <a:pt x="16" y="211"/>
                  </a:lnTo>
                  <a:lnTo>
                    <a:pt x="20" y="195"/>
                  </a:lnTo>
                  <a:lnTo>
                    <a:pt x="25" y="180"/>
                  </a:lnTo>
                  <a:lnTo>
                    <a:pt x="35" y="150"/>
                  </a:lnTo>
                  <a:lnTo>
                    <a:pt x="46" y="119"/>
                  </a:lnTo>
                  <a:lnTo>
                    <a:pt x="46" y="119"/>
                  </a:lnTo>
                  <a:lnTo>
                    <a:pt x="51" y="105"/>
                  </a:lnTo>
                  <a:lnTo>
                    <a:pt x="59" y="91"/>
                  </a:lnTo>
                  <a:lnTo>
                    <a:pt x="67" y="75"/>
                  </a:lnTo>
                  <a:lnTo>
                    <a:pt x="75" y="61"/>
                  </a:lnTo>
                  <a:lnTo>
                    <a:pt x="85" y="48"/>
                  </a:lnTo>
                  <a:lnTo>
                    <a:pt x="96" y="34"/>
                  </a:lnTo>
                  <a:lnTo>
                    <a:pt x="117" y="10"/>
                  </a:lnTo>
                  <a:lnTo>
                    <a:pt x="117" y="10"/>
                  </a:lnTo>
                  <a:lnTo>
                    <a:pt x="118" y="8"/>
                  </a:lnTo>
                  <a:lnTo>
                    <a:pt x="118" y="6"/>
                  </a:lnTo>
                  <a:lnTo>
                    <a:pt x="117" y="2"/>
                  </a:lnTo>
                  <a:lnTo>
                    <a:pt x="113" y="0"/>
                  </a:lnTo>
                  <a:lnTo>
                    <a:pt x="110" y="0"/>
                  </a:lnTo>
                  <a:lnTo>
                    <a:pt x="109" y="2"/>
                  </a:lnTo>
                  <a:lnTo>
                    <a:pt x="109"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37" name="chenying0907 793"/>
            <p:cNvSpPr>
              <a:spLocks/>
            </p:cNvSpPr>
            <p:nvPr/>
          </p:nvSpPr>
          <p:spPr bwMode="auto">
            <a:xfrm>
              <a:off x="4194176" y="3235325"/>
              <a:ext cx="60325" cy="142875"/>
            </a:xfrm>
            <a:custGeom>
              <a:avLst/>
              <a:gdLst/>
              <a:ahLst/>
              <a:cxnLst>
                <a:cxn ang="0">
                  <a:pos x="143" y="1"/>
                </a:cxn>
                <a:cxn ang="0">
                  <a:pos x="143" y="1"/>
                </a:cxn>
                <a:cxn ang="0">
                  <a:pos x="131" y="16"/>
                </a:cxn>
                <a:cxn ang="0">
                  <a:pos x="122" y="31"/>
                </a:cxn>
                <a:cxn ang="0">
                  <a:pos x="113" y="48"/>
                </a:cxn>
                <a:cxn ang="0">
                  <a:pos x="106" y="65"/>
                </a:cxn>
                <a:cxn ang="0">
                  <a:pos x="106" y="65"/>
                </a:cxn>
                <a:cxn ang="0">
                  <a:pos x="96" y="92"/>
                </a:cxn>
                <a:cxn ang="0">
                  <a:pos x="84" y="119"/>
                </a:cxn>
                <a:cxn ang="0">
                  <a:pos x="62" y="171"/>
                </a:cxn>
                <a:cxn ang="0">
                  <a:pos x="62" y="171"/>
                </a:cxn>
                <a:cxn ang="0">
                  <a:pos x="42" y="217"/>
                </a:cxn>
                <a:cxn ang="0">
                  <a:pos x="24" y="262"/>
                </a:cxn>
                <a:cxn ang="0">
                  <a:pos x="16" y="285"/>
                </a:cxn>
                <a:cxn ang="0">
                  <a:pos x="8" y="307"/>
                </a:cxn>
                <a:cxn ang="0">
                  <a:pos x="4" y="332"/>
                </a:cxn>
                <a:cxn ang="0">
                  <a:pos x="0" y="356"/>
                </a:cxn>
                <a:cxn ang="0">
                  <a:pos x="0" y="356"/>
                </a:cxn>
                <a:cxn ang="0">
                  <a:pos x="0" y="358"/>
                </a:cxn>
                <a:cxn ang="0">
                  <a:pos x="1" y="360"/>
                </a:cxn>
                <a:cxn ang="0">
                  <a:pos x="4" y="361"/>
                </a:cxn>
                <a:cxn ang="0">
                  <a:pos x="5" y="361"/>
                </a:cxn>
                <a:cxn ang="0">
                  <a:pos x="9" y="360"/>
                </a:cxn>
                <a:cxn ang="0">
                  <a:pos x="10" y="358"/>
                </a:cxn>
                <a:cxn ang="0">
                  <a:pos x="12" y="356"/>
                </a:cxn>
                <a:cxn ang="0">
                  <a:pos x="12" y="356"/>
                </a:cxn>
                <a:cxn ang="0">
                  <a:pos x="14" y="334"/>
                </a:cxn>
                <a:cxn ang="0">
                  <a:pos x="20" y="311"/>
                </a:cxn>
                <a:cxn ang="0">
                  <a:pos x="26" y="289"/>
                </a:cxn>
                <a:cxn ang="0">
                  <a:pos x="33" y="268"/>
                </a:cxn>
                <a:cxn ang="0">
                  <a:pos x="51" y="225"/>
                </a:cxn>
                <a:cxn ang="0">
                  <a:pos x="69" y="183"/>
                </a:cxn>
                <a:cxn ang="0">
                  <a:pos x="69" y="183"/>
                </a:cxn>
                <a:cxn ang="0">
                  <a:pos x="88" y="140"/>
                </a:cxn>
                <a:cxn ang="0">
                  <a:pos x="107" y="95"/>
                </a:cxn>
                <a:cxn ang="0">
                  <a:pos x="107" y="95"/>
                </a:cxn>
                <a:cxn ang="0">
                  <a:pos x="115" y="73"/>
                </a:cxn>
                <a:cxn ang="0">
                  <a:pos x="124" y="51"/>
                </a:cxn>
                <a:cxn ang="0">
                  <a:pos x="130" y="41"/>
                </a:cxn>
                <a:cxn ang="0">
                  <a:pos x="136" y="30"/>
                </a:cxn>
                <a:cxn ang="0">
                  <a:pos x="143" y="20"/>
                </a:cxn>
                <a:cxn ang="0">
                  <a:pos x="150" y="10"/>
                </a:cxn>
                <a:cxn ang="0">
                  <a:pos x="150" y="10"/>
                </a:cxn>
                <a:cxn ang="0">
                  <a:pos x="152" y="8"/>
                </a:cxn>
                <a:cxn ang="0">
                  <a:pos x="152" y="5"/>
                </a:cxn>
                <a:cxn ang="0">
                  <a:pos x="150" y="1"/>
                </a:cxn>
                <a:cxn ang="0">
                  <a:pos x="147" y="0"/>
                </a:cxn>
                <a:cxn ang="0">
                  <a:pos x="145" y="0"/>
                </a:cxn>
                <a:cxn ang="0">
                  <a:pos x="143" y="1"/>
                </a:cxn>
                <a:cxn ang="0">
                  <a:pos x="143" y="1"/>
                </a:cxn>
              </a:cxnLst>
              <a:rect l="0" t="0" r="r" b="b"/>
              <a:pathLst>
                <a:path w="152" h="361">
                  <a:moveTo>
                    <a:pt x="143" y="1"/>
                  </a:moveTo>
                  <a:lnTo>
                    <a:pt x="143" y="1"/>
                  </a:lnTo>
                  <a:lnTo>
                    <a:pt x="131" y="16"/>
                  </a:lnTo>
                  <a:lnTo>
                    <a:pt x="122" y="31"/>
                  </a:lnTo>
                  <a:lnTo>
                    <a:pt x="113" y="48"/>
                  </a:lnTo>
                  <a:lnTo>
                    <a:pt x="106" y="65"/>
                  </a:lnTo>
                  <a:lnTo>
                    <a:pt x="106" y="65"/>
                  </a:lnTo>
                  <a:lnTo>
                    <a:pt x="96" y="92"/>
                  </a:lnTo>
                  <a:lnTo>
                    <a:pt x="84" y="119"/>
                  </a:lnTo>
                  <a:lnTo>
                    <a:pt x="62" y="171"/>
                  </a:lnTo>
                  <a:lnTo>
                    <a:pt x="62" y="171"/>
                  </a:lnTo>
                  <a:lnTo>
                    <a:pt x="42" y="217"/>
                  </a:lnTo>
                  <a:lnTo>
                    <a:pt x="24" y="262"/>
                  </a:lnTo>
                  <a:lnTo>
                    <a:pt x="16" y="285"/>
                  </a:lnTo>
                  <a:lnTo>
                    <a:pt x="8" y="307"/>
                  </a:lnTo>
                  <a:lnTo>
                    <a:pt x="4" y="332"/>
                  </a:lnTo>
                  <a:lnTo>
                    <a:pt x="0" y="356"/>
                  </a:lnTo>
                  <a:lnTo>
                    <a:pt x="0" y="356"/>
                  </a:lnTo>
                  <a:lnTo>
                    <a:pt x="0" y="358"/>
                  </a:lnTo>
                  <a:lnTo>
                    <a:pt x="1" y="360"/>
                  </a:lnTo>
                  <a:lnTo>
                    <a:pt x="4" y="361"/>
                  </a:lnTo>
                  <a:lnTo>
                    <a:pt x="5" y="361"/>
                  </a:lnTo>
                  <a:lnTo>
                    <a:pt x="9" y="360"/>
                  </a:lnTo>
                  <a:lnTo>
                    <a:pt x="10" y="358"/>
                  </a:lnTo>
                  <a:lnTo>
                    <a:pt x="12" y="356"/>
                  </a:lnTo>
                  <a:lnTo>
                    <a:pt x="12" y="356"/>
                  </a:lnTo>
                  <a:lnTo>
                    <a:pt x="14" y="334"/>
                  </a:lnTo>
                  <a:lnTo>
                    <a:pt x="20" y="311"/>
                  </a:lnTo>
                  <a:lnTo>
                    <a:pt x="26" y="289"/>
                  </a:lnTo>
                  <a:lnTo>
                    <a:pt x="33" y="268"/>
                  </a:lnTo>
                  <a:lnTo>
                    <a:pt x="51" y="225"/>
                  </a:lnTo>
                  <a:lnTo>
                    <a:pt x="69" y="183"/>
                  </a:lnTo>
                  <a:lnTo>
                    <a:pt x="69" y="183"/>
                  </a:lnTo>
                  <a:lnTo>
                    <a:pt x="88" y="140"/>
                  </a:lnTo>
                  <a:lnTo>
                    <a:pt x="107" y="95"/>
                  </a:lnTo>
                  <a:lnTo>
                    <a:pt x="107" y="95"/>
                  </a:lnTo>
                  <a:lnTo>
                    <a:pt x="115" y="73"/>
                  </a:lnTo>
                  <a:lnTo>
                    <a:pt x="124" y="51"/>
                  </a:lnTo>
                  <a:lnTo>
                    <a:pt x="130" y="41"/>
                  </a:lnTo>
                  <a:lnTo>
                    <a:pt x="136" y="30"/>
                  </a:lnTo>
                  <a:lnTo>
                    <a:pt x="143" y="20"/>
                  </a:lnTo>
                  <a:lnTo>
                    <a:pt x="150" y="10"/>
                  </a:lnTo>
                  <a:lnTo>
                    <a:pt x="150" y="10"/>
                  </a:lnTo>
                  <a:lnTo>
                    <a:pt x="152" y="8"/>
                  </a:lnTo>
                  <a:lnTo>
                    <a:pt x="152" y="5"/>
                  </a:lnTo>
                  <a:lnTo>
                    <a:pt x="150" y="1"/>
                  </a:lnTo>
                  <a:lnTo>
                    <a:pt x="147" y="0"/>
                  </a:lnTo>
                  <a:lnTo>
                    <a:pt x="145" y="0"/>
                  </a:lnTo>
                  <a:lnTo>
                    <a:pt x="143" y="1"/>
                  </a:lnTo>
                  <a:lnTo>
                    <a:pt x="143"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38" name="chenying0907 794"/>
            <p:cNvSpPr>
              <a:spLocks/>
            </p:cNvSpPr>
            <p:nvPr/>
          </p:nvSpPr>
          <p:spPr bwMode="auto">
            <a:xfrm>
              <a:off x="4233863" y="3203575"/>
              <a:ext cx="58738" cy="160338"/>
            </a:xfrm>
            <a:custGeom>
              <a:avLst/>
              <a:gdLst/>
              <a:ahLst/>
              <a:cxnLst>
                <a:cxn ang="0">
                  <a:pos x="140" y="2"/>
                </a:cxn>
                <a:cxn ang="0">
                  <a:pos x="140" y="2"/>
                </a:cxn>
                <a:cxn ang="0">
                  <a:pos x="134" y="4"/>
                </a:cxn>
                <a:cxn ang="0">
                  <a:pos x="131" y="7"/>
                </a:cxn>
                <a:cxn ang="0">
                  <a:pos x="130" y="11"/>
                </a:cxn>
                <a:cxn ang="0">
                  <a:pos x="130" y="11"/>
                </a:cxn>
                <a:cxn ang="0">
                  <a:pos x="126" y="24"/>
                </a:cxn>
                <a:cxn ang="0">
                  <a:pos x="121" y="36"/>
                </a:cxn>
                <a:cxn ang="0">
                  <a:pos x="109" y="60"/>
                </a:cxn>
                <a:cxn ang="0">
                  <a:pos x="109" y="60"/>
                </a:cxn>
                <a:cxn ang="0">
                  <a:pos x="87" y="123"/>
                </a:cxn>
                <a:cxn ang="0">
                  <a:pos x="74" y="155"/>
                </a:cxn>
                <a:cxn ang="0">
                  <a:pos x="61" y="185"/>
                </a:cxn>
                <a:cxn ang="0">
                  <a:pos x="61" y="185"/>
                </a:cxn>
                <a:cxn ang="0">
                  <a:pos x="48" y="211"/>
                </a:cxn>
                <a:cxn ang="0">
                  <a:pos x="37" y="237"/>
                </a:cxn>
                <a:cxn ang="0">
                  <a:pos x="27" y="263"/>
                </a:cxn>
                <a:cxn ang="0">
                  <a:pos x="17" y="291"/>
                </a:cxn>
                <a:cxn ang="0">
                  <a:pos x="11" y="317"/>
                </a:cxn>
                <a:cxn ang="0">
                  <a:pos x="6" y="344"/>
                </a:cxn>
                <a:cxn ang="0">
                  <a:pos x="2" y="373"/>
                </a:cxn>
                <a:cxn ang="0">
                  <a:pos x="0" y="402"/>
                </a:cxn>
                <a:cxn ang="0">
                  <a:pos x="0" y="402"/>
                </a:cxn>
                <a:cxn ang="0">
                  <a:pos x="0" y="404"/>
                </a:cxn>
                <a:cxn ang="0">
                  <a:pos x="2" y="406"/>
                </a:cxn>
                <a:cxn ang="0">
                  <a:pos x="6" y="407"/>
                </a:cxn>
                <a:cxn ang="0">
                  <a:pos x="10" y="406"/>
                </a:cxn>
                <a:cxn ang="0">
                  <a:pos x="11" y="404"/>
                </a:cxn>
                <a:cxn ang="0">
                  <a:pos x="11" y="402"/>
                </a:cxn>
                <a:cxn ang="0">
                  <a:pos x="11" y="402"/>
                </a:cxn>
                <a:cxn ang="0">
                  <a:pos x="14" y="373"/>
                </a:cxn>
                <a:cxn ang="0">
                  <a:pos x="16" y="345"/>
                </a:cxn>
                <a:cxn ang="0">
                  <a:pos x="21" y="319"/>
                </a:cxn>
                <a:cxn ang="0">
                  <a:pos x="29" y="293"/>
                </a:cxn>
                <a:cxn ang="0">
                  <a:pos x="37" y="267"/>
                </a:cxn>
                <a:cxn ang="0">
                  <a:pos x="48" y="242"/>
                </a:cxn>
                <a:cxn ang="0">
                  <a:pos x="58" y="216"/>
                </a:cxn>
                <a:cxn ang="0">
                  <a:pos x="70" y="191"/>
                </a:cxn>
                <a:cxn ang="0">
                  <a:pos x="70" y="191"/>
                </a:cxn>
                <a:cxn ang="0">
                  <a:pos x="80" y="169"/>
                </a:cxn>
                <a:cxn ang="0">
                  <a:pos x="89" y="147"/>
                </a:cxn>
                <a:cxn ang="0">
                  <a:pos x="106" y="101"/>
                </a:cxn>
                <a:cxn ang="0">
                  <a:pos x="106" y="101"/>
                </a:cxn>
                <a:cxn ang="0">
                  <a:pos x="117" y="73"/>
                </a:cxn>
                <a:cxn ang="0">
                  <a:pos x="127" y="46"/>
                </a:cxn>
                <a:cxn ang="0">
                  <a:pos x="127" y="46"/>
                </a:cxn>
                <a:cxn ang="0">
                  <a:pos x="135" y="28"/>
                </a:cxn>
                <a:cxn ang="0">
                  <a:pos x="140" y="17"/>
                </a:cxn>
                <a:cxn ang="0">
                  <a:pos x="143" y="13"/>
                </a:cxn>
                <a:cxn ang="0">
                  <a:pos x="146" y="11"/>
                </a:cxn>
                <a:cxn ang="0">
                  <a:pos x="146" y="11"/>
                </a:cxn>
                <a:cxn ang="0">
                  <a:pos x="148" y="9"/>
                </a:cxn>
                <a:cxn ang="0">
                  <a:pos x="148" y="8"/>
                </a:cxn>
                <a:cxn ang="0">
                  <a:pos x="148" y="5"/>
                </a:cxn>
                <a:cxn ang="0">
                  <a:pos x="148" y="4"/>
                </a:cxn>
                <a:cxn ang="0">
                  <a:pos x="144" y="2"/>
                </a:cxn>
                <a:cxn ang="0">
                  <a:pos x="143" y="0"/>
                </a:cxn>
                <a:cxn ang="0">
                  <a:pos x="140" y="2"/>
                </a:cxn>
                <a:cxn ang="0">
                  <a:pos x="140" y="2"/>
                </a:cxn>
              </a:cxnLst>
              <a:rect l="0" t="0" r="r" b="b"/>
              <a:pathLst>
                <a:path w="148" h="407">
                  <a:moveTo>
                    <a:pt x="140" y="2"/>
                  </a:moveTo>
                  <a:lnTo>
                    <a:pt x="140" y="2"/>
                  </a:lnTo>
                  <a:lnTo>
                    <a:pt x="134" y="4"/>
                  </a:lnTo>
                  <a:lnTo>
                    <a:pt x="131" y="7"/>
                  </a:lnTo>
                  <a:lnTo>
                    <a:pt x="130" y="11"/>
                  </a:lnTo>
                  <a:lnTo>
                    <a:pt x="130" y="11"/>
                  </a:lnTo>
                  <a:lnTo>
                    <a:pt x="126" y="24"/>
                  </a:lnTo>
                  <a:lnTo>
                    <a:pt x="121" y="36"/>
                  </a:lnTo>
                  <a:lnTo>
                    <a:pt x="109" y="60"/>
                  </a:lnTo>
                  <a:lnTo>
                    <a:pt x="109" y="60"/>
                  </a:lnTo>
                  <a:lnTo>
                    <a:pt x="87" y="123"/>
                  </a:lnTo>
                  <a:lnTo>
                    <a:pt x="74" y="155"/>
                  </a:lnTo>
                  <a:lnTo>
                    <a:pt x="61" y="185"/>
                  </a:lnTo>
                  <a:lnTo>
                    <a:pt x="61" y="185"/>
                  </a:lnTo>
                  <a:lnTo>
                    <a:pt x="48" y="211"/>
                  </a:lnTo>
                  <a:lnTo>
                    <a:pt x="37" y="237"/>
                  </a:lnTo>
                  <a:lnTo>
                    <a:pt x="27" y="263"/>
                  </a:lnTo>
                  <a:lnTo>
                    <a:pt x="17" y="291"/>
                  </a:lnTo>
                  <a:lnTo>
                    <a:pt x="11" y="317"/>
                  </a:lnTo>
                  <a:lnTo>
                    <a:pt x="6" y="344"/>
                  </a:lnTo>
                  <a:lnTo>
                    <a:pt x="2" y="373"/>
                  </a:lnTo>
                  <a:lnTo>
                    <a:pt x="0" y="402"/>
                  </a:lnTo>
                  <a:lnTo>
                    <a:pt x="0" y="402"/>
                  </a:lnTo>
                  <a:lnTo>
                    <a:pt x="0" y="404"/>
                  </a:lnTo>
                  <a:lnTo>
                    <a:pt x="2" y="406"/>
                  </a:lnTo>
                  <a:lnTo>
                    <a:pt x="6" y="407"/>
                  </a:lnTo>
                  <a:lnTo>
                    <a:pt x="10" y="406"/>
                  </a:lnTo>
                  <a:lnTo>
                    <a:pt x="11" y="404"/>
                  </a:lnTo>
                  <a:lnTo>
                    <a:pt x="11" y="402"/>
                  </a:lnTo>
                  <a:lnTo>
                    <a:pt x="11" y="402"/>
                  </a:lnTo>
                  <a:lnTo>
                    <a:pt x="14" y="373"/>
                  </a:lnTo>
                  <a:lnTo>
                    <a:pt x="16" y="345"/>
                  </a:lnTo>
                  <a:lnTo>
                    <a:pt x="21" y="319"/>
                  </a:lnTo>
                  <a:lnTo>
                    <a:pt x="29" y="293"/>
                  </a:lnTo>
                  <a:lnTo>
                    <a:pt x="37" y="267"/>
                  </a:lnTo>
                  <a:lnTo>
                    <a:pt x="48" y="242"/>
                  </a:lnTo>
                  <a:lnTo>
                    <a:pt x="58" y="216"/>
                  </a:lnTo>
                  <a:lnTo>
                    <a:pt x="70" y="191"/>
                  </a:lnTo>
                  <a:lnTo>
                    <a:pt x="70" y="191"/>
                  </a:lnTo>
                  <a:lnTo>
                    <a:pt x="80" y="169"/>
                  </a:lnTo>
                  <a:lnTo>
                    <a:pt x="89" y="147"/>
                  </a:lnTo>
                  <a:lnTo>
                    <a:pt x="106" y="101"/>
                  </a:lnTo>
                  <a:lnTo>
                    <a:pt x="106" y="101"/>
                  </a:lnTo>
                  <a:lnTo>
                    <a:pt x="117" y="73"/>
                  </a:lnTo>
                  <a:lnTo>
                    <a:pt x="127" y="46"/>
                  </a:lnTo>
                  <a:lnTo>
                    <a:pt x="127" y="46"/>
                  </a:lnTo>
                  <a:lnTo>
                    <a:pt x="135" y="28"/>
                  </a:lnTo>
                  <a:lnTo>
                    <a:pt x="140" y="17"/>
                  </a:lnTo>
                  <a:lnTo>
                    <a:pt x="143" y="13"/>
                  </a:lnTo>
                  <a:lnTo>
                    <a:pt x="146" y="11"/>
                  </a:lnTo>
                  <a:lnTo>
                    <a:pt x="146" y="11"/>
                  </a:lnTo>
                  <a:lnTo>
                    <a:pt x="148" y="9"/>
                  </a:lnTo>
                  <a:lnTo>
                    <a:pt x="148" y="8"/>
                  </a:lnTo>
                  <a:lnTo>
                    <a:pt x="148" y="5"/>
                  </a:lnTo>
                  <a:lnTo>
                    <a:pt x="148" y="4"/>
                  </a:lnTo>
                  <a:lnTo>
                    <a:pt x="144" y="2"/>
                  </a:lnTo>
                  <a:lnTo>
                    <a:pt x="143" y="0"/>
                  </a:lnTo>
                  <a:lnTo>
                    <a:pt x="140" y="2"/>
                  </a:lnTo>
                  <a:lnTo>
                    <a:pt x="140"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39" name="chenying0907 795"/>
            <p:cNvSpPr>
              <a:spLocks/>
            </p:cNvSpPr>
            <p:nvPr/>
          </p:nvSpPr>
          <p:spPr bwMode="auto">
            <a:xfrm>
              <a:off x="4260851" y="3186113"/>
              <a:ext cx="68263" cy="142875"/>
            </a:xfrm>
            <a:custGeom>
              <a:avLst/>
              <a:gdLst/>
              <a:ahLst/>
              <a:cxnLst>
                <a:cxn ang="0">
                  <a:pos x="163" y="2"/>
                </a:cxn>
                <a:cxn ang="0">
                  <a:pos x="163" y="2"/>
                </a:cxn>
                <a:cxn ang="0">
                  <a:pos x="147" y="20"/>
                </a:cxn>
                <a:cxn ang="0">
                  <a:pos x="134" y="40"/>
                </a:cxn>
                <a:cxn ang="0">
                  <a:pos x="122" y="61"/>
                </a:cxn>
                <a:cxn ang="0">
                  <a:pos x="112" y="81"/>
                </a:cxn>
                <a:cxn ang="0">
                  <a:pos x="102" y="102"/>
                </a:cxn>
                <a:cxn ang="0">
                  <a:pos x="95" y="125"/>
                </a:cxn>
                <a:cxn ang="0">
                  <a:pos x="79" y="169"/>
                </a:cxn>
                <a:cxn ang="0">
                  <a:pos x="79" y="169"/>
                </a:cxn>
                <a:cxn ang="0">
                  <a:pos x="70" y="197"/>
                </a:cxn>
                <a:cxn ang="0">
                  <a:pos x="59" y="223"/>
                </a:cxn>
                <a:cxn ang="0">
                  <a:pos x="49" y="249"/>
                </a:cxn>
                <a:cxn ang="0">
                  <a:pos x="37" y="275"/>
                </a:cxn>
                <a:cxn ang="0">
                  <a:pos x="37" y="275"/>
                </a:cxn>
                <a:cxn ang="0">
                  <a:pos x="27" y="295"/>
                </a:cxn>
                <a:cxn ang="0">
                  <a:pos x="16" y="314"/>
                </a:cxn>
                <a:cxn ang="0">
                  <a:pos x="7" y="334"/>
                </a:cxn>
                <a:cxn ang="0">
                  <a:pos x="4" y="344"/>
                </a:cxn>
                <a:cxn ang="0">
                  <a:pos x="0" y="355"/>
                </a:cxn>
                <a:cxn ang="0">
                  <a:pos x="0" y="355"/>
                </a:cxn>
                <a:cxn ang="0">
                  <a:pos x="0" y="357"/>
                </a:cxn>
                <a:cxn ang="0">
                  <a:pos x="2" y="359"/>
                </a:cxn>
                <a:cxn ang="0">
                  <a:pos x="6" y="361"/>
                </a:cxn>
                <a:cxn ang="0">
                  <a:pos x="10" y="361"/>
                </a:cxn>
                <a:cxn ang="0">
                  <a:pos x="11" y="360"/>
                </a:cxn>
                <a:cxn ang="0">
                  <a:pos x="12" y="357"/>
                </a:cxn>
                <a:cxn ang="0">
                  <a:pos x="12" y="357"/>
                </a:cxn>
                <a:cxn ang="0">
                  <a:pos x="15" y="347"/>
                </a:cxn>
                <a:cxn ang="0">
                  <a:pos x="19" y="335"/>
                </a:cxn>
                <a:cxn ang="0">
                  <a:pos x="29" y="314"/>
                </a:cxn>
                <a:cxn ang="0">
                  <a:pos x="40" y="293"/>
                </a:cxn>
                <a:cxn ang="0">
                  <a:pos x="51" y="272"/>
                </a:cxn>
                <a:cxn ang="0">
                  <a:pos x="51" y="272"/>
                </a:cxn>
                <a:cxn ang="0">
                  <a:pos x="59" y="253"/>
                </a:cxn>
                <a:cxn ang="0">
                  <a:pos x="68" y="232"/>
                </a:cxn>
                <a:cxn ang="0">
                  <a:pos x="84" y="190"/>
                </a:cxn>
                <a:cxn ang="0">
                  <a:pos x="84" y="190"/>
                </a:cxn>
                <a:cxn ang="0">
                  <a:pos x="101" y="143"/>
                </a:cxn>
                <a:cxn ang="0">
                  <a:pos x="119" y="96"/>
                </a:cxn>
                <a:cxn ang="0">
                  <a:pos x="129" y="74"/>
                </a:cxn>
                <a:cxn ang="0">
                  <a:pos x="140" y="51"/>
                </a:cxn>
                <a:cxn ang="0">
                  <a:pos x="154" y="30"/>
                </a:cxn>
                <a:cxn ang="0">
                  <a:pos x="171" y="10"/>
                </a:cxn>
                <a:cxn ang="0">
                  <a:pos x="171" y="10"/>
                </a:cxn>
                <a:cxn ang="0">
                  <a:pos x="172" y="8"/>
                </a:cxn>
                <a:cxn ang="0">
                  <a:pos x="172" y="6"/>
                </a:cxn>
                <a:cxn ang="0">
                  <a:pos x="171" y="2"/>
                </a:cxn>
                <a:cxn ang="0">
                  <a:pos x="167" y="0"/>
                </a:cxn>
                <a:cxn ang="0">
                  <a:pos x="164" y="0"/>
                </a:cxn>
                <a:cxn ang="0">
                  <a:pos x="163" y="2"/>
                </a:cxn>
                <a:cxn ang="0">
                  <a:pos x="163" y="2"/>
                </a:cxn>
              </a:cxnLst>
              <a:rect l="0" t="0" r="r" b="b"/>
              <a:pathLst>
                <a:path w="172" h="361">
                  <a:moveTo>
                    <a:pt x="163" y="2"/>
                  </a:moveTo>
                  <a:lnTo>
                    <a:pt x="163" y="2"/>
                  </a:lnTo>
                  <a:lnTo>
                    <a:pt x="147" y="20"/>
                  </a:lnTo>
                  <a:lnTo>
                    <a:pt x="134" y="40"/>
                  </a:lnTo>
                  <a:lnTo>
                    <a:pt x="122" y="61"/>
                  </a:lnTo>
                  <a:lnTo>
                    <a:pt x="112" y="81"/>
                  </a:lnTo>
                  <a:lnTo>
                    <a:pt x="102" y="102"/>
                  </a:lnTo>
                  <a:lnTo>
                    <a:pt x="95" y="125"/>
                  </a:lnTo>
                  <a:lnTo>
                    <a:pt x="79" y="169"/>
                  </a:lnTo>
                  <a:lnTo>
                    <a:pt x="79" y="169"/>
                  </a:lnTo>
                  <a:lnTo>
                    <a:pt x="70" y="197"/>
                  </a:lnTo>
                  <a:lnTo>
                    <a:pt x="59" y="223"/>
                  </a:lnTo>
                  <a:lnTo>
                    <a:pt x="49" y="249"/>
                  </a:lnTo>
                  <a:lnTo>
                    <a:pt x="37" y="275"/>
                  </a:lnTo>
                  <a:lnTo>
                    <a:pt x="37" y="275"/>
                  </a:lnTo>
                  <a:lnTo>
                    <a:pt x="27" y="295"/>
                  </a:lnTo>
                  <a:lnTo>
                    <a:pt x="16" y="314"/>
                  </a:lnTo>
                  <a:lnTo>
                    <a:pt x="7" y="334"/>
                  </a:lnTo>
                  <a:lnTo>
                    <a:pt x="4" y="344"/>
                  </a:lnTo>
                  <a:lnTo>
                    <a:pt x="0" y="355"/>
                  </a:lnTo>
                  <a:lnTo>
                    <a:pt x="0" y="355"/>
                  </a:lnTo>
                  <a:lnTo>
                    <a:pt x="0" y="357"/>
                  </a:lnTo>
                  <a:lnTo>
                    <a:pt x="2" y="359"/>
                  </a:lnTo>
                  <a:lnTo>
                    <a:pt x="6" y="361"/>
                  </a:lnTo>
                  <a:lnTo>
                    <a:pt x="10" y="361"/>
                  </a:lnTo>
                  <a:lnTo>
                    <a:pt x="11" y="360"/>
                  </a:lnTo>
                  <a:lnTo>
                    <a:pt x="12" y="357"/>
                  </a:lnTo>
                  <a:lnTo>
                    <a:pt x="12" y="357"/>
                  </a:lnTo>
                  <a:lnTo>
                    <a:pt x="15" y="347"/>
                  </a:lnTo>
                  <a:lnTo>
                    <a:pt x="19" y="335"/>
                  </a:lnTo>
                  <a:lnTo>
                    <a:pt x="29" y="314"/>
                  </a:lnTo>
                  <a:lnTo>
                    <a:pt x="40" y="293"/>
                  </a:lnTo>
                  <a:lnTo>
                    <a:pt x="51" y="272"/>
                  </a:lnTo>
                  <a:lnTo>
                    <a:pt x="51" y="272"/>
                  </a:lnTo>
                  <a:lnTo>
                    <a:pt x="59" y="253"/>
                  </a:lnTo>
                  <a:lnTo>
                    <a:pt x="68" y="232"/>
                  </a:lnTo>
                  <a:lnTo>
                    <a:pt x="84" y="190"/>
                  </a:lnTo>
                  <a:lnTo>
                    <a:pt x="84" y="190"/>
                  </a:lnTo>
                  <a:lnTo>
                    <a:pt x="101" y="143"/>
                  </a:lnTo>
                  <a:lnTo>
                    <a:pt x="119" y="96"/>
                  </a:lnTo>
                  <a:lnTo>
                    <a:pt x="129" y="74"/>
                  </a:lnTo>
                  <a:lnTo>
                    <a:pt x="140" y="51"/>
                  </a:lnTo>
                  <a:lnTo>
                    <a:pt x="154" y="30"/>
                  </a:lnTo>
                  <a:lnTo>
                    <a:pt x="171" y="10"/>
                  </a:lnTo>
                  <a:lnTo>
                    <a:pt x="171" y="10"/>
                  </a:lnTo>
                  <a:lnTo>
                    <a:pt x="172" y="8"/>
                  </a:lnTo>
                  <a:lnTo>
                    <a:pt x="172" y="6"/>
                  </a:lnTo>
                  <a:lnTo>
                    <a:pt x="171" y="2"/>
                  </a:lnTo>
                  <a:lnTo>
                    <a:pt x="167" y="0"/>
                  </a:lnTo>
                  <a:lnTo>
                    <a:pt x="164" y="0"/>
                  </a:lnTo>
                  <a:lnTo>
                    <a:pt x="163" y="2"/>
                  </a:lnTo>
                  <a:lnTo>
                    <a:pt x="163"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0" name="chenying0907 796"/>
            <p:cNvSpPr>
              <a:spLocks/>
            </p:cNvSpPr>
            <p:nvPr/>
          </p:nvSpPr>
          <p:spPr bwMode="auto">
            <a:xfrm>
              <a:off x="4303713" y="3165475"/>
              <a:ext cx="65088" cy="142875"/>
            </a:xfrm>
            <a:custGeom>
              <a:avLst/>
              <a:gdLst/>
              <a:ahLst/>
              <a:cxnLst>
                <a:cxn ang="0">
                  <a:pos x="153" y="2"/>
                </a:cxn>
                <a:cxn ang="0">
                  <a:pos x="153" y="2"/>
                </a:cxn>
                <a:cxn ang="0">
                  <a:pos x="140" y="23"/>
                </a:cxn>
                <a:cxn ang="0">
                  <a:pos x="128" y="43"/>
                </a:cxn>
                <a:cxn ang="0">
                  <a:pos x="108" y="85"/>
                </a:cxn>
                <a:cxn ang="0">
                  <a:pos x="70" y="170"/>
                </a:cxn>
                <a:cxn ang="0">
                  <a:pos x="70" y="170"/>
                </a:cxn>
                <a:cxn ang="0">
                  <a:pos x="49" y="216"/>
                </a:cxn>
                <a:cxn ang="0">
                  <a:pos x="30" y="261"/>
                </a:cxn>
                <a:cxn ang="0">
                  <a:pos x="21" y="284"/>
                </a:cxn>
                <a:cxn ang="0">
                  <a:pos x="13" y="307"/>
                </a:cxn>
                <a:cxn ang="0">
                  <a:pos x="5" y="331"/>
                </a:cxn>
                <a:cxn ang="0">
                  <a:pos x="0" y="354"/>
                </a:cxn>
                <a:cxn ang="0">
                  <a:pos x="0" y="354"/>
                </a:cxn>
                <a:cxn ang="0">
                  <a:pos x="0" y="357"/>
                </a:cxn>
                <a:cxn ang="0">
                  <a:pos x="0" y="359"/>
                </a:cxn>
                <a:cxn ang="0">
                  <a:pos x="4" y="361"/>
                </a:cxn>
                <a:cxn ang="0">
                  <a:pos x="8" y="361"/>
                </a:cxn>
                <a:cxn ang="0">
                  <a:pos x="9" y="359"/>
                </a:cxn>
                <a:cxn ang="0">
                  <a:pos x="10" y="357"/>
                </a:cxn>
                <a:cxn ang="0">
                  <a:pos x="10" y="357"/>
                </a:cxn>
                <a:cxn ang="0">
                  <a:pos x="17" y="335"/>
                </a:cxn>
                <a:cxn ang="0">
                  <a:pos x="23" y="311"/>
                </a:cxn>
                <a:cxn ang="0">
                  <a:pos x="31" y="287"/>
                </a:cxn>
                <a:cxn ang="0">
                  <a:pos x="40" y="265"/>
                </a:cxn>
                <a:cxn ang="0">
                  <a:pos x="60" y="219"/>
                </a:cxn>
                <a:cxn ang="0">
                  <a:pos x="80" y="176"/>
                </a:cxn>
                <a:cxn ang="0">
                  <a:pos x="80" y="176"/>
                </a:cxn>
                <a:cxn ang="0">
                  <a:pos x="99" y="133"/>
                </a:cxn>
                <a:cxn ang="0">
                  <a:pos x="119" y="91"/>
                </a:cxn>
                <a:cxn ang="0">
                  <a:pos x="138" y="49"/>
                </a:cxn>
                <a:cxn ang="0">
                  <a:pos x="150" y="29"/>
                </a:cxn>
                <a:cxn ang="0">
                  <a:pos x="162" y="9"/>
                </a:cxn>
                <a:cxn ang="0">
                  <a:pos x="162" y="9"/>
                </a:cxn>
                <a:cxn ang="0">
                  <a:pos x="163" y="6"/>
                </a:cxn>
                <a:cxn ang="0">
                  <a:pos x="163" y="4"/>
                </a:cxn>
                <a:cxn ang="0">
                  <a:pos x="161" y="1"/>
                </a:cxn>
                <a:cxn ang="0">
                  <a:pos x="155" y="0"/>
                </a:cxn>
                <a:cxn ang="0">
                  <a:pos x="154" y="1"/>
                </a:cxn>
                <a:cxn ang="0">
                  <a:pos x="153" y="2"/>
                </a:cxn>
                <a:cxn ang="0">
                  <a:pos x="153" y="2"/>
                </a:cxn>
              </a:cxnLst>
              <a:rect l="0" t="0" r="r" b="b"/>
              <a:pathLst>
                <a:path w="163" h="361">
                  <a:moveTo>
                    <a:pt x="153" y="2"/>
                  </a:moveTo>
                  <a:lnTo>
                    <a:pt x="153" y="2"/>
                  </a:lnTo>
                  <a:lnTo>
                    <a:pt x="140" y="23"/>
                  </a:lnTo>
                  <a:lnTo>
                    <a:pt x="128" y="43"/>
                  </a:lnTo>
                  <a:lnTo>
                    <a:pt x="108" y="85"/>
                  </a:lnTo>
                  <a:lnTo>
                    <a:pt x="70" y="170"/>
                  </a:lnTo>
                  <a:lnTo>
                    <a:pt x="70" y="170"/>
                  </a:lnTo>
                  <a:lnTo>
                    <a:pt x="49" y="216"/>
                  </a:lnTo>
                  <a:lnTo>
                    <a:pt x="30" y="261"/>
                  </a:lnTo>
                  <a:lnTo>
                    <a:pt x="21" y="284"/>
                  </a:lnTo>
                  <a:lnTo>
                    <a:pt x="13" y="307"/>
                  </a:lnTo>
                  <a:lnTo>
                    <a:pt x="5" y="331"/>
                  </a:lnTo>
                  <a:lnTo>
                    <a:pt x="0" y="354"/>
                  </a:lnTo>
                  <a:lnTo>
                    <a:pt x="0" y="354"/>
                  </a:lnTo>
                  <a:lnTo>
                    <a:pt x="0" y="357"/>
                  </a:lnTo>
                  <a:lnTo>
                    <a:pt x="0" y="359"/>
                  </a:lnTo>
                  <a:lnTo>
                    <a:pt x="4" y="361"/>
                  </a:lnTo>
                  <a:lnTo>
                    <a:pt x="8" y="361"/>
                  </a:lnTo>
                  <a:lnTo>
                    <a:pt x="9" y="359"/>
                  </a:lnTo>
                  <a:lnTo>
                    <a:pt x="10" y="357"/>
                  </a:lnTo>
                  <a:lnTo>
                    <a:pt x="10" y="357"/>
                  </a:lnTo>
                  <a:lnTo>
                    <a:pt x="17" y="335"/>
                  </a:lnTo>
                  <a:lnTo>
                    <a:pt x="23" y="311"/>
                  </a:lnTo>
                  <a:lnTo>
                    <a:pt x="31" y="287"/>
                  </a:lnTo>
                  <a:lnTo>
                    <a:pt x="40" y="265"/>
                  </a:lnTo>
                  <a:lnTo>
                    <a:pt x="60" y="219"/>
                  </a:lnTo>
                  <a:lnTo>
                    <a:pt x="80" y="176"/>
                  </a:lnTo>
                  <a:lnTo>
                    <a:pt x="80" y="176"/>
                  </a:lnTo>
                  <a:lnTo>
                    <a:pt x="99" y="133"/>
                  </a:lnTo>
                  <a:lnTo>
                    <a:pt x="119" y="91"/>
                  </a:lnTo>
                  <a:lnTo>
                    <a:pt x="138" y="49"/>
                  </a:lnTo>
                  <a:lnTo>
                    <a:pt x="150" y="29"/>
                  </a:lnTo>
                  <a:lnTo>
                    <a:pt x="162" y="9"/>
                  </a:lnTo>
                  <a:lnTo>
                    <a:pt x="162" y="9"/>
                  </a:lnTo>
                  <a:lnTo>
                    <a:pt x="163" y="6"/>
                  </a:lnTo>
                  <a:lnTo>
                    <a:pt x="163" y="4"/>
                  </a:lnTo>
                  <a:lnTo>
                    <a:pt x="161" y="1"/>
                  </a:lnTo>
                  <a:lnTo>
                    <a:pt x="155" y="0"/>
                  </a:lnTo>
                  <a:lnTo>
                    <a:pt x="154" y="1"/>
                  </a:lnTo>
                  <a:lnTo>
                    <a:pt x="153" y="2"/>
                  </a:lnTo>
                  <a:lnTo>
                    <a:pt x="153"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1" name="chenying0907 797"/>
            <p:cNvSpPr>
              <a:spLocks/>
            </p:cNvSpPr>
            <p:nvPr/>
          </p:nvSpPr>
          <p:spPr bwMode="auto">
            <a:xfrm>
              <a:off x="4344988" y="3162300"/>
              <a:ext cx="53975" cy="125413"/>
            </a:xfrm>
            <a:custGeom>
              <a:avLst/>
              <a:gdLst/>
              <a:ahLst/>
              <a:cxnLst>
                <a:cxn ang="0">
                  <a:pos x="123" y="3"/>
                </a:cxn>
                <a:cxn ang="0">
                  <a:pos x="123" y="3"/>
                </a:cxn>
                <a:cxn ang="0">
                  <a:pos x="112" y="20"/>
                </a:cxn>
                <a:cxn ang="0">
                  <a:pos x="103" y="38"/>
                </a:cxn>
                <a:cxn ang="0">
                  <a:pos x="95" y="58"/>
                </a:cxn>
                <a:cxn ang="0">
                  <a:pos x="89" y="77"/>
                </a:cxn>
                <a:cxn ang="0">
                  <a:pos x="76" y="118"/>
                </a:cxn>
                <a:cxn ang="0">
                  <a:pos x="64" y="157"/>
                </a:cxn>
                <a:cxn ang="0">
                  <a:pos x="64" y="157"/>
                </a:cxn>
                <a:cxn ang="0">
                  <a:pos x="49" y="202"/>
                </a:cxn>
                <a:cxn ang="0">
                  <a:pos x="40" y="224"/>
                </a:cxn>
                <a:cxn ang="0">
                  <a:pos x="31" y="245"/>
                </a:cxn>
                <a:cxn ang="0">
                  <a:pos x="31" y="245"/>
                </a:cxn>
                <a:cxn ang="0">
                  <a:pos x="14" y="276"/>
                </a:cxn>
                <a:cxn ang="0">
                  <a:pos x="6" y="292"/>
                </a:cxn>
                <a:cxn ang="0">
                  <a:pos x="0" y="308"/>
                </a:cxn>
                <a:cxn ang="0">
                  <a:pos x="0" y="308"/>
                </a:cxn>
                <a:cxn ang="0">
                  <a:pos x="0" y="310"/>
                </a:cxn>
                <a:cxn ang="0">
                  <a:pos x="0" y="313"/>
                </a:cxn>
                <a:cxn ang="0">
                  <a:pos x="2" y="314"/>
                </a:cxn>
                <a:cxn ang="0">
                  <a:pos x="4" y="315"/>
                </a:cxn>
                <a:cxn ang="0">
                  <a:pos x="8" y="314"/>
                </a:cxn>
                <a:cxn ang="0">
                  <a:pos x="10" y="313"/>
                </a:cxn>
                <a:cxn ang="0">
                  <a:pos x="11" y="311"/>
                </a:cxn>
                <a:cxn ang="0">
                  <a:pos x="11" y="311"/>
                </a:cxn>
                <a:cxn ang="0">
                  <a:pos x="18" y="293"/>
                </a:cxn>
                <a:cxn ang="0">
                  <a:pos x="27" y="276"/>
                </a:cxn>
                <a:cxn ang="0">
                  <a:pos x="44" y="243"/>
                </a:cxn>
                <a:cxn ang="0">
                  <a:pos x="44" y="243"/>
                </a:cxn>
                <a:cxn ang="0">
                  <a:pos x="52" y="225"/>
                </a:cxn>
                <a:cxn ang="0">
                  <a:pos x="59" y="207"/>
                </a:cxn>
                <a:cxn ang="0">
                  <a:pos x="72" y="170"/>
                </a:cxn>
                <a:cxn ang="0">
                  <a:pos x="72" y="170"/>
                </a:cxn>
                <a:cxn ang="0">
                  <a:pos x="79" y="151"/>
                </a:cxn>
                <a:cxn ang="0">
                  <a:pos x="85" y="130"/>
                </a:cxn>
                <a:cxn ang="0">
                  <a:pos x="98" y="87"/>
                </a:cxn>
                <a:cxn ang="0">
                  <a:pos x="104" y="67"/>
                </a:cxn>
                <a:cxn ang="0">
                  <a:pos x="112" y="46"/>
                </a:cxn>
                <a:cxn ang="0">
                  <a:pos x="121" y="26"/>
                </a:cxn>
                <a:cxn ang="0">
                  <a:pos x="132" y="8"/>
                </a:cxn>
                <a:cxn ang="0">
                  <a:pos x="132" y="8"/>
                </a:cxn>
                <a:cxn ang="0">
                  <a:pos x="133" y="5"/>
                </a:cxn>
                <a:cxn ang="0">
                  <a:pos x="133" y="4"/>
                </a:cxn>
                <a:cxn ang="0">
                  <a:pos x="132" y="2"/>
                </a:cxn>
                <a:cxn ang="0">
                  <a:pos x="130" y="0"/>
                </a:cxn>
                <a:cxn ang="0">
                  <a:pos x="127" y="0"/>
                </a:cxn>
                <a:cxn ang="0">
                  <a:pos x="124" y="0"/>
                </a:cxn>
                <a:cxn ang="0">
                  <a:pos x="123" y="3"/>
                </a:cxn>
                <a:cxn ang="0">
                  <a:pos x="123" y="3"/>
                </a:cxn>
              </a:cxnLst>
              <a:rect l="0" t="0" r="r" b="b"/>
              <a:pathLst>
                <a:path w="133" h="315">
                  <a:moveTo>
                    <a:pt x="123" y="3"/>
                  </a:moveTo>
                  <a:lnTo>
                    <a:pt x="123" y="3"/>
                  </a:lnTo>
                  <a:lnTo>
                    <a:pt x="112" y="20"/>
                  </a:lnTo>
                  <a:lnTo>
                    <a:pt x="103" y="38"/>
                  </a:lnTo>
                  <a:lnTo>
                    <a:pt x="95" y="58"/>
                  </a:lnTo>
                  <a:lnTo>
                    <a:pt x="89" y="77"/>
                  </a:lnTo>
                  <a:lnTo>
                    <a:pt x="76" y="118"/>
                  </a:lnTo>
                  <a:lnTo>
                    <a:pt x="64" y="157"/>
                  </a:lnTo>
                  <a:lnTo>
                    <a:pt x="64" y="157"/>
                  </a:lnTo>
                  <a:lnTo>
                    <a:pt x="49" y="202"/>
                  </a:lnTo>
                  <a:lnTo>
                    <a:pt x="40" y="224"/>
                  </a:lnTo>
                  <a:lnTo>
                    <a:pt x="31" y="245"/>
                  </a:lnTo>
                  <a:lnTo>
                    <a:pt x="31" y="245"/>
                  </a:lnTo>
                  <a:lnTo>
                    <a:pt x="14" y="276"/>
                  </a:lnTo>
                  <a:lnTo>
                    <a:pt x="6" y="292"/>
                  </a:lnTo>
                  <a:lnTo>
                    <a:pt x="0" y="308"/>
                  </a:lnTo>
                  <a:lnTo>
                    <a:pt x="0" y="308"/>
                  </a:lnTo>
                  <a:lnTo>
                    <a:pt x="0" y="310"/>
                  </a:lnTo>
                  <a:lnTo>
                    <a:pt x="0" y="313"/>
                  </a:lnTo>
                  <a:lnTo>
                    <a:pt x="2" y="314"/>
                  </a:lnTo>
                  <a:lnTo>
                    <a:pt x="4" y="315"/>
                  </a:lnTo>
                  <a:lnTo>
                    <a:pt x="8" y="314"/>
                  </a:lnTo>
                  <a:lnTo>
                    <a:pt x="10" y="313"/>
                  </a:lnTo>
                  <a:lnTo>
                    <a:pt x="11" y="311"/>
                  </a:lnTo>
                  <a:lnTo>
                    <a:pt x="11" y="311"/>
                  </a:lnTo>
                  <a:lnTo>
                    <a:pt x="18" y="293"/>
                  </a:lnTo>
                  <a:lnTo>
                    <a:pt x="27" y="276"/>
                  </a:lnTo>
                  <a:lnTo>
                    <a:pt x="44" y="243"/>
                  </a:lnTo>
                  <a:lnTo>
                    <a:pt x="44" y="243"/>
                  </a:lnTo>
                  <a:lnTo>
                    <a:pt x="52" y="225"/>
                  </a:lnTo>
                  <a:lnTo>
                    <a:pt x="59" y="207"/>
                  </a:lnTo>
                  <a:lnTo>
                    <a:pt x="72" y="170"/>
                  </a:lnTo>
                  <a:lnTo>
                    <a:pt x="72" y="170"/>
                  </a:lnTo>
                  <a:lnTo>
                    <a:pt x="79" y="151"/>
                  </a:lnTo>
                  <a:lnTo>
                    <a:pt x="85" y="130"/>
                  </a:lnTo>
                  <a:lnTo>
                    <a:pt x="98" y="87"/>
                  </a:lnTo>
                  <a:lnTo>
                    <a:pt x="104" y="67"/>
                  </a:lnTo>
                  <a:lnTo>
                    <a:pt x="112" y="46"/>
                  </a:lnTo>
                  <a:lnTo>
                    <a:pt x="121" y="26"/>
                  </a:lnTo>
                  <a:lnTo>
                    <a:pt x="132" y="8"/>
                  </a:lnTo>
                  <a:lnTo>
                    <a:pt x="132" y="8"/>
                  </a:lnTo>
                  <a:lnTo>
                    <a:pt x="133" y="5"/>
                  </a:lnTo>
                  <a:lnTo>
                    <a:pt x="133" y="4"/>
                  </a:lnTo>
                  <a:lnTo>
                    <a:pt x="132" y="2"/>
                  </a:lnTo>
                  <a:lnTo>
                    <a:pt x="130" y="0"/>
                  </a:lnTo>
                  <a:lnTo>
                    <a:pt x="127" y="0"/>
                  </a:lnTo>
                  <a:lnTo>
                    <a:pt x="124" y="0"/>
                  </a:lnTo>
                  <a:lnTo>
                    <a:pt x="123" y="3"/>
                  </a:lnTo>
                  <a:lnTo>
                    <a:pt x="123"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2" name="chenying0907 798"/>
            <p:cNvSpPr>
              <a:spLocks/>
            </p:cNvSpPr>
            <p:nvPr/>
          </p:nvSpPr>
          <p:spPr bwMode="auto">
            <a:xfrm>
              <a:off x="4391026" y="3178175"/>
              <a:ext cx="33338" cy="66675"/>
            </a:xfrm>
            <a:custGeom>
              <a:avLst/>
              <a:gdLst/>
              <a:ahLst/>
              <a:cxnLst>
                <a:cxn ang="0">
                  <a:pos x="75" y="2"/>
                </a:cxn>
                <a:cxn ang="0">
                  <a:pos x="75" y="2"/>
                </a:cxn>
                <a:cxn ang="0">
                  <a:pos x="68" y="10"/>
                </a:cxn>
                <a:cxn ang="0">
                  <a:pos x="63" y="18"/>
                </a:cxn>
                <a:cxn ang="0">
                  <a:pos x="53" y="35"/>
                </a:cxn>
                <a:cxn ang="0">
                  <a:pos x="46" y="53"/>
                </a:cxn>
                <a:cxn ang="0">
                  <a:pos x="40" y="73"/>
                </a:cxn>
                <a:cxn ang="0">
                  <a:pos x="40" y="73"/>
                </a:cxn>
                <a:cxn ang="0">
                  <a:pos x="31" y="95"/>
                </a:cxn>
                <a:cxn ang="0">
                  <a:pos x="20" y="117"/>
                </a:cxn>
                <a:cxn ang="0">
                  <a:pos x="10" y="138"/>
                </a:cxn>
                <a:cxn ang="0">
                  <a:pos x="2" y="161"/>
                </a:cxn>
                <a:cxn ang="0">
                  <a:pos x="2" y="161"/>
                </a:cxn>
                <a:cxn ang="0">
                  <a:pos x="0" y="163"/>
                </a:cxn>
                <a:cxn ang="0">
                  <a:pos x="2" y="165"/>
                </a:cxn>
                <a:cxn ang="0">
                  <a:pos x="3" y="166"/>
                </a:cxn>
                <a:cxn ang="0">
                  <a:pos x="4" y="167"/>
                </a:cxn>
                <a:cxn ang="0">
                  <a:pos x="10" y="167"/>
                </a:cxn>
                <a:cxn ang="0">
                  <a:pos x="11" y="166"/>
                </a:cxn>
                <a:cxn ang="0">
                  <a:pos x="12" y="163"/>
                </a:cxn>
                <a:cxn ang="0">
                  <a:pos x="12" y="163"/>
                </a:cxn>
                <a:cxn ang="0">
                  <a:pos x="19" y="146"/>
                </a:cxn>
                <a:cxn ang="0">
                  <a:pos x="28" y="129"/>
                </a:cxn>
                <a:cxn ang="0">
                  <a:pos x="36" y="112"/>
                </a:cxn>
                <a:cxn ang="0">
                  <a:pos x="44" y="95"/>
                </a:cxn>
                <a:cxn ang="0">
                  <a:pos x="44" y="95"/>
                </a:cxn>
                <a:cxn ang="0">
                  <a:pos x="51" y="73"/>
                </a:cxn>
                <a:cxn ang="0">
                  <a:pos x="59" y="51"/>
                </a:cxn>
                <a:cxn ang="0">
                  <a:pos x="65" y="40"/>
                </a:cxn>
                <a:cxn ang="0">
                  <a:pos x="70" y="30"/>
                </a:cxn>
                <a:cxn ang="0">
                  <a:pos x="75" y="19"/>
                </a:cxn>
                <a:cxn ang="0">
                  <a:pos x="83" y="10"/>
                </a:cxn>
                <a:cxn ang="0">
                  <a:pos x="83" y="10"/>
                </a:cxn>
                <a:cxn ang="0">
                  <a:pos x="84" y="8"/>
                </a:cxn>
                <a:cxn ang="0">
                  <a:pos x="84" y="6"/>
                </a:cxn>
                <a:cxn ang="0">
                  <a:pos x="83" y="2"/>
                </a:cxn>
                <a:cxn ang="0">
                  <a:pos x="79" y="0"/>
                </a:cxn>
                <a:cxn ang="0">
                  <a:pos x="76" y="1"/>
                </a:cxn>
                <a:cxn ang="0">
                  <a:pos x="75" y="2"/>
                </a:cxn>
                <a:cxn ang="0">
                  <a:pos x="75" y="2"/>
                </a:cxn>
              </a:cxnLst>
              <a:rect l="0" t="0" r="r" b="b"/>
              <a:pathLst>
                <a:path w="84" h="167">
                  <a:moveTo>
                    <a:pt x="75" y="2"/>
                  </a:moveTo>
                  <a:lnTo>
                    <a:pt x="75" y="2"/>
                  </a:lnTo>
                  <a:lnTo>
                    <a:pt x="68" y="10"/>
                  </a:lnTo>
                  <a:lnTo>
                    <a:pt x="63" y="18"/>
                  </a:lnTo>
                  <a:lnTo>
                    <a:pt x="53" y="35"/>
                  </a:lnTo>
                  <a:lnTo>
                    <a:pt x="46" y="53"/>
                  </a:lnTo>
                  <a:lnTo>
                    <a:pt x="40" y="73"/>
                  </a:lnTo>
                  <a:lnTo>
                    <a:pt x="40" y="73"/>
                  </a:lnTo>
                  <a:lnTo>
                    <a:pt x="31" y="95"/>
                  </a:lnTo>
                  <a:lnTo>
                    <a:pt x="20" y="117"/>
                  </a:lnTo>
                  <a:lnTo>
                    <a:pt x="10" y="138"/>
                  </a:lnTo>
                  <a:lnTo>
                    <a:pt x="2" y="161"/>
                  </a:lnTo>
                  <a:lnTo>
                    <a:pt x="2" y="161"/>
                  </a:lnTo>
                  <a:lnTo>
                    <a:pt x="0" y="163"/>
                  </a:lnTo>
                  <a:lnTo>
                    <a:pt x="2" y="165"/>
                  </a:lnTo>
                  <a:lnTo>
                    <a:pt x="3" y="166"/>
                  </a:lnTo>
                  <a:lnTo>
                    <a:pt x="4" y="167"/>
                  </a:lnTo>
                  <a:lnTo>
                    <a:pt x="10" y="167"/>
                  </a:lnTo>
                  <a:lnTo>
                    <a:pt x="11" y="166"/>
                  </a:lnTo>
                  <a:lnTo>
                    <a:pt x="12" y="163"/>
                  </a:lnTo>
                  <a:lnTo>
                    <a:pt x="12" y="163"/>
                  </a:lnTo>
                  <a:lnTo>
                    <a:pt x="19" y="146"/>
                  </a:lnTo>
                  <a:lnTo>
                    <a:pt x="28" y="129"/>
                  </a:lnTo>
                  <a:lnTo>
                    <a:pt x="36" y="112"/>
                  </a:lnTo>
                  <a:lnTo>
                    <a:pt x="44" y="95"/>
                  </a:lnTo>
                  <a:lnTo>
                    <a:pt x="44" y="95"/>
                  </a:lnTo>
                  <a:lnTo>
                    <a:pt x="51" y="73"/>
                  </a:lnTo>
                  <a:lnTo>
                    <a:pt x="59" y="51"/>
                  </a:lnTo>
                  <a:lnTo>
                    <a:pt x="65" y="40"/>
                  </a:lnTo>
                  <a:lnTo>
                    <a:pt x="70" y="30"/>
                  </a:lnTo>
                  <a:lnTo>
                    <a:pt x="75" y="19"/>
                  </a:lnTo>
                  <a:lnTo>
                    <a:pt x="83" y="10"/>
                  </a:lnTo>
                  <a:lnTo>
                    <a:pt x="83" y="10"/>
                  </a:lnTo>
                  <a:lnTo>
                    <a:pt x="84" y="8"/>
                  </a:lnTo>
                  <a:lnTo>
                    <a:pt x="84" y="6"/>
                  </a:lnTo>
                  <a:lnTo>
                    <a:pt x="83" y="2"/>
                  </a:lnTo>
                  <a:lnTo>
                    <a:pt x="79" y="0"/>
                  </a:lnTo>
                  <a:lnTo>
                    <a:pt x="76" y="1"/>
                  </a:lnTo>
                  <a:lnTo>
                    <a:pt x="75" y="2"/>
                  </a:lnTo>
                  <a:lnTo>
                    <a:pt x="75"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3" name="chenying0907 799"/>
            <p:cNvSpPr>
              <a:spLocks/>
            </p:cNvSpPr>
            <p:nvPr/>
          </p:nvSpPr>
          <p:spPr bwMode="auto">
            <a:xfrm>
              <a:off x="4416426" y="3190875"/>
              <a:ext cx="14288" cy="26988"/>
            </a:xfrm>
            <a:custGeom>
              <a:avLst/>
              <a:gdLst/>
              <a:ahLst/>
              <a:cxnLst>
                <a:cxn ang="0">
                  <a:pos x="22" y="5"/>
                </a:cxn>
                <a:cxn ang="0">
                  <a:pos x="22" y="5"/>
                </a:cxn>
                <a:cxn ang="0">
                  <a:pos x="21" y="13"/>
                </a:cxn>
                <a:cxn ang="0">
                  <a:pos x="17" y="20"/>
                </a:cxn>
                <a:cxn ang="0">
                  <a:pos x="17" y="20"/>
                </a:cxn>
                <a:cxn ang="0">
                  <a:pos x="14" y="30"/>
                </a:cxn>
                <a:cxn ang="0">
                  <a:pos x="14" y="30"/>
                </a:cxn>
                <a:cxn ang="0">
                  <a:pos x="8" y="46"/>
                </a:cxn>
                <a:cxn ang="0">
                  <a:pos x="0" y="60"/>
                </a:cxn>
                <a:cxn ang="0">
                  <a:pos x="0" y="60"/>
                </a:cxn>
                <a:cxn ang="0">
                  <a:pos x="0" y="62"/>
                </a:cxn>
                <a:cxn ang="0">
                  <a:pos x="0" y="64"/>
                </a:cxn>
                <a:cxn ang="0">
                  <a:pos x="2" y="67"/>
                </a:cxn>
                <a:cxn ang="0">
                  <a:pos x="6" y="68"/>
                </a:cxn>
                <a:cxn ang="0">
                  <a:pos x="9" y="67"/>
                </a:cxn>
                <a:cxn ang="0">
                  <a:pos x="10" y="66"/>
                </a:cxn>
                <a:cxn ang="0">
                  <a:pos x="10" y="66"/>
                </a:cxn>
                <a:cxn ang="0">
                  <a:pos x="18" y="50"/>
                </a:cxn>
                <a:cxn ang="0">
                  <a:pos x="25" y="33"/>
                </a:cxn>
                <a:cxn ang="0">
                  <a:pos x="25" y="33"/>
                </a:cxn>
                <a:cxn ang="0">
                  <a:pos x="30" y="20"/>
                </a:cxn>
                <a:cxn ang="0">
                  <a:pos x="33" y="12"/>
                </a:cxn>
                <a:cxn ang="0">
                  <a:pos x="34" y="5"/>
                </a:cxn>
                <a:cxn ang="0">
                  <a:pos x="34" y="5"/>
                </a:cxn>
                <a:cxn ang="0">
                  <a:pos x="34" y="3"/>
                </a:cxn>
                <a:cxn ang="0">
                  <a:pos x="33" y="1"/>
                </a:cxn>
                <a:cxn ang="0">
                  <a:pos x="31" y="0"/>
                </a:cxn>
                <a:cxn ang="0">
                  <a:pos x="29" y="0"/>
                </a:cxn>
                <a:cxn ang="0">
                  <a:pos x="25" y="1"/>
                </a:cxn>
                <a:cxn ang="0">
                  <a:pos x="23" y="3"/>
                </a:cxn>
                <a:cxn ang="0">
                  <a:pos x="22" y="5"/>
                </a:cxn>
                <a:cxn ang="0">
                  <a:pos x="22" y="5"/>
                </a:cxn>
              </a:cxnLst>
              <a:rect l="0" t="0" r="r" b="b"/>
              <a:pathLst>
                <a:path w="34" h="68">
                  <a:moveTo>
                    <a:pt x="22" y="5"/>
                  </a:moveTo>
                  <a:lnTo>
                    <a:pt x="22" y="5"/>
                  </a:lnTo>
                  <a:lnTo>
                    <a:pt x="21" y="13"/>
                  </a:lnTo>
                  <a:lnTo>
                    <a:pt x="17" y="20"/>
                  </a:lnTo>
                  <a:lnTo>
                    <a:pt x="17" y="20"/>
                  </a:lnTo>
                  <a:lnTo>
                    <a:pt x="14" y="30"/>
                  </a:lnTo>
                  <a:lnTo>
                    <a:pt x="14" y="30"/>
                  </a:lnTo>
                  <a:lnTo>
                    <a:pt x="8" y="46"/>
                  </a:lnTo>
                  <a:lnTo>
                    <a:pt x="0" y="60"/>
                  </a:lnTo>
                  <a:lnTo>
                    <a:pt x="0" y="60"/>
                  </a:lnTo>
                  <a:lnTo>
                    <a:pt x="0" y="62"/>
                  </a:lnTo>
                  <a:lnTo>
                    <a:pt x="0" y="64"/>
                  </a:lnTo>
                  <a:lnTo>
                    <a:pt x="2" y="67"/>
                  </a:lnTo>
                  <a:lnTo>
                    <a:pt x="6" y="68"/>
                  </a:lnTo>
                  <a:lnTo>
                    <a:pt x="9" y="67"/>
                  </a:lnTo>
                  <a:lnTo>
                    <a:pt x="10" y="66"/>
                  </a:lnTo>
                  <a:lnTo>
                    <a:pt x="10" y="66"/>
                  </a:lnTo>
                  <a:lnTo>
                    <a:pt x="18" y="50"/>
                  </a:lnTo>
                  <a:lnTo>
                    <a:pt x="25" y="33"/>
                  </a:lnTo>
                  <a:lnTo>
                    <a:pt x="25" y="33"/>
                  </a:lnTo>
                  <a:lnTo>
                    <a:pt x="30" y="20"/>
                  </a:lnTo>
                  <a:lnTo>
                    <a:pt x="33" y="12"/>
                  </a:lnTo>
                  <a:lnTo>
                    <a:pt x="34" y="5"/>
                  </a:lnTo>
                  <a:lnTo>
                    <a:pt x="34" y="5"/>
                  </a:lnTo>
                  <a:lnTo>
                    <a:pt x="34" y="3"/>
                  </a:lnTo>
                  <a:lnTo>
                    <a:pt x="33" y="1"/>
                  </a:lnTo>
                  <a:lnTo>
                    <a:pt x="31" y="0"/>
                  </a:lnTo>
                  <a:lnTo>
                    <a:pt x="29" y="0"/>
                  </a:lnTo>
                  <a:lnTo>
                    <a:pt x="25" y="1"/>
                  </a:lnTo>
                  <a:lnTo>
                    <a:pt x="23" y="3"/>
                  </a:lnTo>
                  <a:lnTo>
                    <a:pt x="22" y="5"/>
                  </a:lnTo>
                  <a:lnTo>
                    <a:pt x="22"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4" name="chenying0907 800"/>
            <p:cNvSpPr>
              <a:spLocks/>
            </p:cNvSpPr>
            <p:nvPr/>
          </p:nvSpPr>
          <p:spPr bwMode="auto">
            <a:xfrm>
              <a:off x="4371976" y="3368675"/>
              <a:ext cx="15875" cy="26988"/>
            </a:xfrm>
            <a:custGeom>
              <a:avLst/>
              <a:gdLst/>
              <a:ahLst/>
              <a:cxnLst>
                <a:cxn ang="0">
                  <a:pos x="27" y="3"/>
                </a:cxn>
                <a:cxn ang="0">
                  <a:pos x="27" y="3"/>
                </a:cxn>
                <a:cxn ang="0">
                  <a:pos x="25" y="11"/>
                </a:cxn>
                <a:cxn ang="0">
                  <a:pos x="21" y="17"/>
                </a:cxn>
                <a:cxn ang="0">
                  <a:pos x="17" y="24"/>
                </a:cxn>
                <a:cxn ang="0">
                  <a:pos x="13" y="30"/>
                </a:cxn>
                <a:cxn ang="0">
                  <a:pos x="13" y="30"/>
                </a:cxn>
                <a:cxn ang="0">
                  <a:pos x="1" y="64"/>
                </a:cxn>
                <a:cxn ang="0">
                  <a:pos x="1" y="64"/>
                </a:cxn>
                <a:cxn ang="0">
                  <a:pos x="0" y="67"/>
                </a:cxn>
                <a:cxn ang="0">
                  <a:pos x="1" y="68"/>
                </a:cxn>
                <a:cxn ang="0">
                  <a:pos x="4" y="71"/>
                </a:cxn>
                <a:cxn ang="0">
                  <a:pos x="9" y="71"/>
                </a:cxn>
                <a:cxn ang="0">
                  <a:pos x="10" y="69"/>
                </a:cxn>
                <a:cxn ang="0">
                  <a:pos x="11" y="67"/>
                </a:cxn>
                <a:cxn ang="0">
                  <a:pos x="11" y="67"/>
                </a:cxn>
                <a:cxn ang="0">
                  <a:pos x="23" y="37"/>
                </a:cxn>
                <a:cxn ang="0">
                  <a:pos x="23" y="37"/>
                </a:cxn>
                <a:cxn ang="0">
                  <a:pos x="26" y="29"/>
                </a:cxn>
                <a:cxn ang="0">
                  <a:pos x="31" y="21"/>
                </a:cxn>
                <a:cxn ang="0">
                  <a:pos x="35" y="15"/>
                </a:cxn>
                <a:cxn ang="0">
                  <a:pos x="38" y="7"/>
                </a:cxn>
                <a:cxn ang="0">
                  <a:pos x="38" y="7"/>
                </a:cxn>
                <a:cxn ang="0">
                  <a:pos x="39" y="4"/>
                </a:cxn>
                <a:cxn ang="0">
                  <a:pos x="38" y="1"/>
                </a:cxn>
                <a:cxn ang="0">
                  <a:pos x="36" y="0"/>
                </a:cxn>
                <a:cxn ang="0">
                  <a:pos x="35" y="0"/>
                </a:cxn>
                <a:cxn ang="0">
                  <a:pos x="30" y="0"/>
                </a:cxn>
                <a:cxn ang="0">
                  <a:pos x="28" y="1"/>
                </a:cxn>
                <a:cxn ang="0">
                  <a:pos x="27" y="3"/>
                </a:cxn>
                <a:cxn ang="0">
                  <a:pos x="27" y="3"/>
                </a:cxn>
              </a:cxnLst>
              <a:rect l="0" t="0" r="r" b="b"/>
              <a:pathLst>
                <a:path w="39" h="71">
                  <a:moveTo>
                    <a:pt x="27" y="3"/>
                  </a:moveTo>
                  <a:lnTo>
                    <a:pt x="27" y="3"/>
                  </a:lnTo>
                  <a:lnTo>
                    <a:pt x="25" y="11"/>
                  </a:lnTo>
                  <a:lnTo>
                    <a:pt x="21" y="17"/>
                  </a:lnTo>
                  <a:lnTo>
                    <a:pt x="17" y="24"/>
                  </a:lnTo>
                  <a:lnTo>
                    <a:pt x="13" y="30"/>
                  </a:lnTo>
                  <a:lnTo>
                    <a:pt x="13" y="30"/>
                  </a:lnTo>
                  <a:lnTo>
                    <a:pt x="1" y="64"/>
                  </a:lnTo>
                  <a:lnTo>
                    <a:pt x="1" y="64"/>
                  </a:lnTo>
                  <a:lnTo>
                    <a:pt x="0" y="67"/>
                  </a:lnTo>
                  <a:lnTo>
                    <a:pt x="1" y="68"/>
                  </a:lnTo>
                  <a:lnTo>
                    <a:pt x="4" y="71"/>
                  </a:lnTo>
                  <a:lnTo>
                    <a:pt x="9" y="71"/>
                  </a:lnTo>
                  <a:lnTo>
                    <a:pt x="10" y="69"/>
                  </a:lnTo>
                  <a:lnTo>
                    <a:pt x="11" y="67"/>
                  </a:lnTo>
                  <a:lnTo>
                    <a:pt x="11" y="67"/>
                  </a:lnTo>
                  <a:lnTo>
                    <a:pt x="23" y="37"/>
                  </a:lnTo>
                  <a:lnTo>
                    <a:pt x="23" y="37"/>
                  </a:lnTo>
                  <a:lnTo>
                    <a:pt x="26" y="29"/>
                  </a:lnTo>
                  <a:lnTo>
                    <a:pt x="31" y="21"/>
                  </a:lnTo>
                  <a:lnTo>
                    <a:pt x="35" y="15"/>
                  </a:lnTo>
                  <a:lnTo>
                    <a:pt x="38" y="7"/>
                  </a:lnTo>
                  <a:lnTo>
                    <a:pt x="38" y="7"/>
                  </a:lnTo>
                  <a:lnTo>
                    <a:pt x="39" y="4"/>
                  </a:lnTo>
                  <a:lnTo>
                    <a:pt x="38" y="1"/>
                  </a:lnTo>
                  <a:lnTo>
                    <a:pt x="36" y="0"/>
                  </a:lnTo>
                  <a:lnTo>
                    <a:pt x="35" y="0"/>
                  </a:lnTo>
                  <a:lnTo>
                    <a:pt x="30" y="0"/>
                  </a:lnTo>
                  <a:lnTo>
                    <a:pt x="28" y="1"/>
                  </a:lnTo>
                  <a:lnTo>
                    <a:pt x="27" y="3"/>
                  </a:lnTo>
                  <a:lnTo>
                    <a:pt x="27"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5" name="chenying0907 801"/>
            <p:cNvSpPr>
              <a:spLocks/>
            </p:cNvSpPr>
            <p:nvPr/>
          </p:nvSpPr>
          <p:spPr bwMode="auto">
            <a:xfrm>
              <a:off x="4394201" y="3375025"/>
              <a:ext cx="12700" cy="25400"/>
            </a:xfrm>
            <a:custGeom>
              <a:avLst/>
              <a:gdLst/>
              <a:ahLst/>
              <a:cxnLst>
                <a:cxn ang="0">
                  <a:pos x="24" y="4"/>
                </a:cxn>
                <a:cxn ang="0">
                  <a:pos x="24" y="4"/>
                </a:cxn>
                <a:cxn ang="0">
                  <a:pos x="23" y="8"/>
                </a:cxn>
                <a:cxn ang="0">
                  <a:pos x="21" y="11"/>
                </a:cxn>
                <a:cxn ang="0">
                  <a:pos x="17" y="16"/>
                </a:cxn>
                <a:cxn ang="0">
                  <a:pos x="17" y="16"/>
                </a:cxn>
                <a:cxn ang="0">
                  <a:pos x="13" y="23"/>
                </a:cxn>
                <a:cxn ang="0">
                  <a:pos x="11" y="29"/>
                </a:cxn>
                <a:cxn ang="0">
                  <a:pos x="11" y="29"/>
                </a:cxn>
                <a:cxn ang="0">
                  <a:pos x="7" y="36"/>
                </a:cxn>
                <a:cxn ang="0">
                  <a:pos x="3" y="44"/>
                </a:cxn>
                <a:cxn ang="0">
                  <a:pos x="2" y="51"/>
                </a:cxn>
                <a:cxn ang="0">
                  <a:pos x="0" y="59"/>
                </a:cxn>
                <a:cxn ang="0">
                  <a:pos x="0" y="59"/>
                </a:cxn>
                <a:cxn ang="0">
                  <a:pos x="0" y="62"/>
                </a:cxn>
                <a:cxn ang="0">
                  <a:pos x="2" y="63"/>
                </a:cxn>
                <a:cxn ang="0">
                  <a:pos x="6" y="65"/>
                </a:cxn>
                <a:cxn ang="0">
                  <a:pos x="9" y="63"/>
                </a:cxn>
                <a:cxn ang="0">
                  <a:pos x="11" y="62"/>
                </a:cxn>
                <a:cxn ang="0">
                  <a:pos x="12" y="59"/>
                </a:cxn>
                <a:cxn ang="0">
                  <a:pos x="12" y="59"/>
                </a:cxn>
                <a:cxn ang="0">
                  <a:pos x="13" y="51"/>
                </a:cxn>
                <a:cxn ang="0">
                  <a:pos x="15" y="44"/>
                </a:cxn>
                <a:cxn ang="0">
                  <a:pos x="15" y="44"/>
                </a:cxn>
                <a:cxn ang="0">
                  <a:pos x="20" y="37"/>
                </a:cxn>
                <a:cxn ang="0">
                  <a:pos x="23" y="33"/>
                </a:cxn>
                <a:cxn ang="0">
                  <a:pos x="23" y="31"/>
                </a:cxn>
                <a:cxn ang="0">
                  <a:pos x="23" y="31"/>
                </a:cxn>
                <a:cxn ang="0">
                  <a:pos x="25" y="24"/>
                </a:cxn>
                <a:cxn ang="0">
                  <a:pos x="29" y="19"/>
                </a:cxn>
                <a:cxn ang="0">
                  <a:pos x="33" y="14"/>
                </a:cxn>
                <a:cxn ang="0">
                  <a:pos x="34" y="7"/>
                </a:cxn>
                <a:cxn ang="0">
                  <a:pos x="34" y="7"/>
                </a:cxn>
                <a:cxn ang="0">
                  <a:pos x="34" y="4"/>
                </a:cxn>
                <a:cxn ang="0">
                  <a:pos x="33" y="3"/>
                </a:cxn>
                <a:cxn ang="0">
                  <a:pos x="30" y="0"/>
                </a:cxn>
                <a:cxn ang="0">
                  <a:pos x="28" y="0"/>
                </a:cxn>
                <a:cxn ang="0">
                  <a:pos x="26" y="0"/>
                </a:cxn>
                <a:cxn ang="0">
                  <a:pos x="24" y="2"/>
                </a:cxn>
                <a:cxn ang="0">
                  <a:pos x="24" y="4"/>
                </a:cxn>
                <a:cxn ang="0">
                  <a:pos x="24" y="4"/>
                </a:cxn>
              </a:cxnLst>
              <a:rect l="0" t="0" r="r" b="b"/>
              <a:pathLst>
                <a:path w="34" h="65">
                  <a:moveTo>
                    <a:pt x="24" y="4"/>
                  </a:moveTo>
                  <a:lnTo>
                    <a:pt x="24" y="4"/>
                  </a:lnTo>
                  <a:lnTo>
                    <a:pt x="23" y="8"/>
                  </a:lnTo>
                  <a:lnTo>
                    <a:pt x="21" y="11"/>
                  </a:lnTo>
                  <a:lnTo>
                    <a:pt x="17" y="16"/>
                  </a:lnTo>
                  <a:lnTo>
                    <a:pt x="17" y="16"/>
                  </a:lnTo>
                  <a:lnTo>
                    <a:pt x="13" y="23"/>
                  </a:lnTo>
                  <a:lnTo>
                    <a:pt x="11" y="29"/>
                  </a:lnTo>
                  <a:lnTo>
                    <a:pt x="11" y="29"/>
                  </a:lnTo>
                  <a:lnTo>
                    <a:pt x="7" y="36"/>
                  </a:lnTo>
                  <a:lnTo>
                    <a:pt x="3" y="44"/>
                  </a:lnTo>
                  <a:lnTo>
                    <a:pt x="2" y="51"/>
                  </a:lnTo>
                  <a:lnTo>
                    <a:pt x="0" y="59"/>
                  </a:lnTo>
                  <a:lnTo>
                    <a:pt x="0" y="59"/>
                  </a:lnTo>
                  <a:lnTo>
                    <a:pt x="0" y="62"/>
                  </a:lnTo>
                  <a:lnTo>
                    <a:pt x="2" y="63"/>
                  </a:lnTo>
                  <a:lnTo>
                    <a:pt x="6" y="65"/>
                  </a:lnTo>
                  <a:lnTo>
                    <a:pt x="9" y="63"/>
                  </a:lnTo>
                  <a:lnTo>
                    <a:pt x="11" y="62"/>
                  </a:lnTo>
                  <a:lnTo>
                    <a:pt x="12" y="59"/>
                  </a:lnTo>
                  <a:lnTo>
                    <a:pt x="12" y="59"/>
                  </a:lnTo>
                  <a:lnTo>
                    <a:pt x="13" y="51"/>
                  </a:lnTo>
                  <a:lnTo>
                    <a:pt x="15" y="44"/>
                  </a:lnTo>
                  <a:lnTo>
                    <a:pt x="15" y="44"/>
                  </a:lnTo>
                  <a:lnTo>
                    <a:pt x="20" y="37"/>
                  </a:lnTo>
                  <a:lnTo>
                    <a:pt x="23" y="33"/>
                  </a:lnTo>
                  <a:lnTo>
                    <a:pt x="23" y="31"/>
                  </a:lnTo>
                  <a:lnTo>
                    <a:pt x="23" y="31"/>
                  </a:lnTo>
                  <a:lnTo>
                    <a:pt x="25" y="24"/>
                  </a:lnTo>
                  <a:lnTo>
                    <a:pt x="29" y="19"/>
                  </a:lnTo>
                  <a:lnTo>
                    <a:pt x="33" y="14"/>
                  </a:lnTo>
                  <a:lnTo>
                    <a:pt x="34" y="7"/>
                  </a:lnTo>
                  <a:lnTo>
                    <a:pt x="34" y="7"/>
                  </a:lnTo>
                  <a:lnTo>
                    <a:pt x="34" y="4"/>
                  </a:lnTo>
                  <a:lnTo>
                    <a:pt x="33" y="3"/>
                  </a:lnTo>
                  <a:lnTo>
                    <a:pt x="30" y="0"/>
                  </a:lnTo>
                  <a:lnTo>
                    <a:pt x="28" y="0"/>
                  </a:lnTo>
                  <a:lnTo>
                    <a:pt x="26" y="0"/>
                  </a:lnTo>
                  <a:lnTo>
                    <a:pt x="24" y="2"/>
                  </a:lnTo>
                  <a:lnTo>
                    <a:pt x="24" y="4"/>
                  </a:lnTo>
                  <a:lnTo>
                    <a:pt x="24"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6" name="chenying0907 802"/>
            <p:cNvSpPr>
              <a:spLocks/>
            </p:cNvSpPr>
            <p:nvPr/>
          </p:nvSpPr>
          <p:spPr bwMode="auto">
            <a:xfrm>
              <a:off x="4421188" y="3376613"/>
              <a:ext cx="14288" cy="28575"/>
            </a:xfrm>
            <a:custGeom>
              <a:avLst/>
              <a:gdLst/>
              <a:ahLst/>
              <a:cxnLst>
                <a:cxn ang="0">
                  <a:pos x="27" y="3"/>
                </a:cxn>
                <a:cxn ang="0">
                  <a:pos x="27" y="3"/>
                </a:cxn>
                <a:cxn ang="0">
                  <a:pos x="17" y="17"/>
                </a:cxn>
                <a:cxn ang="0">
                  <a:pos x="8" y="33"/>
                </a:cxn>
                <a:cxn ang="0">
                  <a:pos x="4" y="41"/>
                </a:cxn>
                <a:cxn ang="0">
                  <a:pos x="1" y="48"/>
                </a:cxn>
                <a:cxn ang="0">
                  <a:pos x="0" y="58"/>
                </a:cxn>
                <a:cxn ang="0">
                  <a:pos x="0" y="68"/>
                </a:cxn>
                <a:cxn ang="0">
                  <a:pos x="0" y="68"/>
                </a:cxn>
                <a:cxn ang="0">
                  <a:pos x="0" y="69"/>
                </a:cxn>
                <a:cxn ang="0">
                  <a:pos x="1" y="72"/>
                </a:cxn>
                <a:cxn ang="0">
                  <a:pos x="5" y="73"/>
                </a:cxn>
                <a:cxn ang="0">
                  <a:pos x="9" y="72"/>
                </a:cxn>
                <a:cxn ang="0">
                  <a:pos x="10" y="69"/>
                </a:cxn>
                <a:cxn ang="0">
                  <a:pos x="10" y="68"/>
                </a:cxn>
                <a:cxn ang="0">
                  <a:pos x="10" y="68"/>
                </a:cxn>
                <a:cxn ang="0">
                  <a:pos x="11" y="59"/>
                </a:cxn>
                <a:cxn ang="0">
                  <a:pos x="13" y="51"/>
                </a:cxn>
                <a:cxn ang="0">
                  <a:pos x="15" y="45"/>
                </a:cxn>
                <a:cxn ang="0">
                  <a:pos x="18" y="37"/>
                </a:cxn>
                <a:cxn ang="0">
                  <a:pos x="26" y="24"/>
                </a:cxn>
                <a:cxn ang="0">
                  <a:pos x="35" y="11"/>
                </a:cxn>
                <a:cxn ang="0">
                  <a:pos x="35" y="11"/>
                </a:cxn>
                <a:cxn ang="0">
                  <a:pos x="36" y="8"/>
                </a:cxn>
                <a:cxn ang="0">
                  <a:pos x="36" y="7"/>
                </a:cxn>
                <a:cxn ang="0">
                  <a:pos x="35" y="3"/>
                </a:cxn>
                <a:cxn ang="0">
                  <a:pos x="34" y="1"/>
                </a:cxn>
                <a:cxn ang="0">
                  <a:pos x="31" y="0"/>
                </a:cxn>
                <a:cxn ang="0">
                  <a:pos x="30" y="1"/>
                </a:cxn>
                <a:cxn ang="0">
                  <a:pos x="27" y="3"/>
                </a:cxn>
                <a:cxn ang="0">
                  <a:pos x="27" y="3"/>
                </a:cxn>
              </a:cxnLst>
              <a:rect l="0" t="0" r="r" b="b"/>
              <a:pathLst>
                <a:path w="36" h="73">
                  <a:moveTo>
                    <a:pt x="27" y="3"/>
                  </a:moveTo>
                  <a:lnTo>
                    <a:pt x="27" y="3"/>
                  </a:lnTo>
                  <a:lnTo>
                    <a:pt x="17" y="17"/>
                  </a:lnTo>
                  <a:lnTo>
                    <a:pt x="8" y="33"/>
                  </a:lnTo>
                  <a:lnTo>
                    <a:pt x="4" y="41"/>
                  </a:lnTo>
                  <a:lnTo>
                    <a:pt x="1" y="48"/>
                  </a:lnTo>
                  <a:lnTo>
                    <a:pt x="0" y="58"/>
                  </a:lnTo>
                  <a:lnTo>
                    <a:pt x="0" y="68"/>
                  </a:lnTo>
                  <a:lnTo>
                    <a:pt x="0" y="68"/>
                  </a:lnTo>
                  <a:lnTo>
                    <a:pt x="0" y="69"/>
                  </a:lnTo>
                  <a:lnTo>
                    <a:pt x="1" y="72"/>
                  </a:lnTo>
                  <a:lnTo>
                    <a:pt x="5" y="73"/>
                  </a:lnTo>
                  <a:lnTo>
                    <a:pt x="9" y="72"/>
                  </a:lnTo>
                  <a:lnTo>
                    <a:pt x="10" y="69"/>
                  </a:lnTo>
                  <a:lnTo>
                    <a:pt x="10" y="68"/>
                  </a:lnTo>
                  <a:lnTo>
                    <a:pt x="10" y="68"/>
                  </a:lnTo>
                  <a:lnTo>
                    <a:pt x="11" y="59"/>
                  </a:lnTo>
                  <a:lnTo>
                    <a:pt x="13" y="51"/>
                  </a:lnTo>
                  <a:lnTo>
                    <a:pt x="15" y="45"/>
                  </a:lnTo>
                  <a:lnTo>
                    <a:pt x="18" y="37"/>
                  </a:lnTo>
                  <a:lnTo>
                    <a:pt x="26" y="24"/>
                  </a:lnTo>
                  <a:lnTo>
                    <a:pt x="35" y="11"/>
                  </a:lnTo>
                  <a:lnTo>
                    <a:pt x="35" y="11"/>
                  </a:lnTo>
                  <a:lnTo>
                    <a:pt x="36" y="8"/>
                  </a:lnTo>
                  <a:lnTo>
                    <a:pt x="36" y="7"/>
                  </a:lnTo>
                  <a:lnTo>
                    <a:pt x="35" y="3"/>
                  </a:lnTo>
                  <a:lnTo>
                    <a:pt x="34" y="1"/>
                  </a:lnTo>
                  <a:lnTo>
                    <a:pt x="31" y="0"/>
                  </a:lnTo>
                  <a:lnTo>
                    <a:pt x="30" y="1"/>
                  </a:lnTo>
                  <a:lnTo>
                    <a:pt x="27" y="3"/>
                  </a:lnTo>
                  <a:lnTo>
                    <a:pt x="27"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7" name="chenying0907 803"/>
            <p:cNvSpPr>
              <a:spLocks/>
            </p:cNvSpPr>
            <p:nvPr/>
          </p:nvSpPr>
          <p:spPr bwMode="auto">
            <a:xfrm>
              <a:off x="4446588" y="3363913"/>
              <a:ext cx="19050" cy="31750"/>
            </a:xfrm>
            <a:custGeom>
              <a:avLst/>
              <a:gdLst/>
              <a:ahLst/>
              <a:cxnLst>
                <a:cxn ang="0">
                  <a:pos x="35" y="3"/>
                </a:cxn>
                <a:cxn ang="0">
                  <a:pos x="35" y="3"/>
                </a:cxn>
                <a:cxn ang="0">
                  <a:pos x="25" y="20"/>
                </a:cxn>
                <a:cxn ang="0">
                  <a:pos x="15" y="38"/>
                </a:cxn>
                <a:cxn ang="0">
                  <a:pos x="8" y="57"/>
                </a:cxn>
                <a:cxn ang="0">
                  <a:pos x="0" y="76"/>
                </a:cxn>
                <a:cxn ang="0">
                  <a:pos x="0" y="76"/>
                </a:cxn>
                <a:cxn ang="0">
                  <a:pos x="0" y="79"/>
                </a:cxn>
                <a:cxn ang="0">
                  <a:pos x="0" y="80"/>
                </a:cxn>
                <a:cxn ang="0">
                  <a:pos x="2" y="81"/>
                </a:cxn>
                <a:cxn ang="0">
                  <a:pos x="4" y="83"/>
                </a:cxn>
                <a:cxn ang="0">
                  <a:pos x="8" y="83"/>
                </a:cxn>
                <a:cxn ang="0">
                  <a:pos x="10" y="81"/>
                </a:cxn>
                <a:cxn ang="0">
                  <a:pos x="12" y="79"/>
                </a:cxn>
                <a:cxn ang="0">
                  <a:pos x="12" y="79"/>
                </a:cxn>
                <a:cxn ang="0">
                  <a:pos x="18" y="61"/>
                </a:cxn>
                <a:cxn ang="0">
                  <a:pos x="26" y="42"/>
                </a:cxn>
                <a:cxn ang="0">
                  <a:pos x="35" y="25"/>
                </a:cxn>
                <a:cxn ang="0">
                  <a:pos x="44" y="8"/>
                </a:cxn>
                <a:cxn ang="0">
                  <a:pos x="44" y="8"/>
                </a:cxn>
                <a:cxn ang="0">
                  <a:pos x="46" y="6"/>
                </a:cxn>
                <a:cxn ang="0">
                  <a:pos x="46" y="4"/>
                </a:cxn>
                <a:cxn ang="0">
                  <a:pos x="43" y="0"/>
                </a:cxn>
                <a:cxn ang="0">
                  <a:pos x="39" y="0"/>
                </a:cxn>
                <a:cxn ang="0">
                  <a:pos x="36" y="0"/>
                </a:cxn>
                <a:cxn ang="0">
                  <a:pos x="35" y="3"/>
                </a:cxn>
                <a:cxn ang="0">
                  <a:pos x="35" y="3"/>
                </a:cxn>
              </a:cxnLst>
              <a:rect l="0" t="0" r="r" b="b"/>
              <a:pathLst>
                <a:path w="46" h="83">
                  <a:moveTo>
                    <a:pt x="35" y="3"/>
                  </a:moveTo>
                  <a:lnTo>
                    <a:pt x="35" y="3"/>
                  </a:lnTo>
                  <a:lnTo>
                    <a:pt x="25" y="20"/>
                  </a:lnTo>
                  <a:lnTo>
                    <a:pt x="15" y="38"/>
                  </a:lnTo>
                  <a:lnTo>
                    <a:pt x="8" y="57"/>
                  </a:lnTo>
                  <a:lnTo>
                    <a:pt x="0" y="76"/>
                  </a:lnTo>
                  <a:lnTo>
                    <a:pt x="0" y="76"/>
                  </a:lnTo>
                  <a:lnTo>
                    <a:pt x="0" y="79"/>
                  </a:lnTo>
                  <a:lnTo>
                    <a:pt x="0" y="80"/>
                  </a:lnTo>
                  <a:lnTo>
                    <a:pt x="2" y="81"/>
                  </a:lnTo>
                  <a:lnTo>
                    <a:pt x="4" y="83"/>
                  </a:lnTo>
                  <a:lnTo>
                    <a:pt x="8" y="83"/>
                  </a:lnTo>
                  <a:lnTo>
                    <a:pt x="10" y="81"/>
                  </a:lnTo>
                  <a:lnTo>
                    <a:pt x="12" y="79"/>
                  </a:lnTo>
                  <a:lnTo>
                    <a:pt x="12" y="79"/>
                  </a:lnTo>
                  <a:lnTo>
                    <a:pt x="18" y="61"/>
                  </a:lnTo>
                  <a:lnTo>
                    <a:pt x="26" y="42"/>
                  </a:lnTo>
                  <a:lnTo>
                    <a:pt x="35" y="25"/>
                  </a:lnTo>
                  <a:lnTo>
                    <a:pt x="44" y="8"/>
                  </a:lnTo>
                  <a:lnTo>
                    <a:pt x="44" y="8"/>
                  </a:lnTo>
                  <a:lnTo>
                    <a:pt x="46" y="6"/>
                  </a:lnTo>
                  <a:lnTo>
                    <a:pt x="46" y="4"/>
                  </a:lnTo>
                  <a:lnTo>
                    <a:pt x="43" y="0"/>
                  </a:lnTo>
                  <a:lnTo>
                    <a:pt x="39" y="0"/>
                  </a:lnTo>
                  <a:lnTo>
                    <a:pt x="36" y="0"/>
                  </a:lnTo>
                  <a:lnTo>
                    <a:pt x="35" y="3"/>
                  </a:lnTo>
                  <a:lnTo>
                    <a:pt x="35"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8" name="chenying0907 804"/>
            <p:cNvSpPr>
              <a:spLocks/>
            </p:cNvSpPr>
            <p:nvPr/>
          </p:nvSpPr>
          <p:spPr bwMode="auto">
            <a:xfrm>
              <a:off x="4476751" y="3340100"/>
              <a:ext cx="14288" cy="33338"/>
            </a:xfrm>
            <a:custGeom>
              <a:avLst/>
              <a:gdLst/>
              <a:ahLst/>
              <a:cxnLst>
                <a:cxn ang="0">
                  <a:pos x="23" y="4"/>
                </a:cxn>
                <a:cxn ang="0">
                  <a:pos x="23" y="4"/>
                </a:cxn>
                <a:cxn ang="0">
                  <a:pos x="19" y="21"/>
                </a:cxn>
                <a:cxn ang="0">
                  <a:pos x="19" y="21"/>
                </a:cxn>
                <a:cxn ang="0">
                  <a:pos x="15" y="30"/>
                </a:cxn>
                <a:cxn ang="0">
                  <a:pos x="11" y="38"/>
                </a:cxn>
                <a:cxn ang="0">
                  <a:pos x="11" y="38"/>
                </a:cxn>
                <a:cxn ang="0">
                  <a:pos x="7" y="56"/>
                </a:cxn>
                <a:cxn ang="0">
                  <a:pos x="5" y="67"/>
                </a:cxn>
                <a:cxn ang="0">
                  <a:pos x="1" y="74"/>
                </a:cxn>
                <a:cxn ang="0">
                  <a:pos x="1" y="74"/>
                </a:cxn>
                <a:cxn ang="0">
                  <a:pos x="0" y="77"/>
                </a:cxn>
                <a:cxn ang="0">
                  <a:pos x="0" y="80"/>
                </a:cxn>
                <a:cxn ang="0">
                  <a:pos x="2" y="82"/>
                </a:cxn>
                <a:cxn ang="0">
                  <a:pos x="7" y="84"/>
                </a:cxn>
                <a:cxn ang="0">
                  <a:pos x="9" y="82"/>
                </a:cxn>
                <a:cxn ang="0">
                  <a:pos x="10" y="81"/>
                </a:cxn>
                <a:cxn ang="0">
                  <a:pos x="10" y="81"/>
                </a:cxn>
                <a:cxn ang="0">
                  <a:pos x="14" y="72"/>
                </a:cxn>
                <a:cxn ang="0">
                  <a:pos x="18" y="63"/>
                </a:cxn>
                <a:cxn ang="0">
                  <a:pos x="22" y="44"/>
                </a:cxn>
                <a:cxn ang="0">
                  <a:pos x="22" y="44"/>
                </a:cxn>
                <a:cxn ang="0">
                  <a:pos x="24" y="36"/>
                </a:cxn>
                <a:cxn ang="0">
                  <a:pos x="28" y="29"/>
                </a:cxn>
                <a:cxn ang="0">
                  <a:pos x="28" y="29"/>
                </a:cxn>
                <a:cxn ang="0">
                  <a:pos x="31" y="18"/>
                </a:cxn>
                <a:cxn ang="0">
                  <a:pos x="34" y="6"/>
                </a:cxn>
                <a:cxn ang="0">
                  <a:pos x="34" y="6"/>
                </a:cxn>
                <a:cxn ang="0">
                  <a:pos x="34" y="4"/>
                </a:cxn>
                <a:cxn ang="0">
                  <a:pos x="34" y="2"/>
                </a:cxn>
                <a:cxn ang="0">
                  <a:pos x="30" y="0"/>
                </a:cxn>
                <a:cxn ang="0">
                  <a:pos x="26" y="0"/>
                </a:cxn>
                <a:cxn ang="0">
                  <a:pos x="24" y="1"/>
                </a:cxn>
                <a:cxn ang="0">
                  <a:pos x="23" y="4"/>
                </a:cxn>
                <a:cxn ang="0">
                  <a:pos x="23" y="4"/>
                </a:cxn>
              </a:cxnLst>
              <a:rect l="0" t="0" r="r" b="b"/>
              <a:pathLst>
                <a:path w="34" h="84">
                  <a:moveTo>
                    <a:pt x="23" y="4"/>
                  </a:moveTo>
                  <a:lnTo>
                    <a:pt x="23" y="4"/>
                  </a:lnTo>
                  <a:lnTo>
                    <a:pt x="19" y="21"/>
                  </a:lnTo>
                  <a:lnTo>
                    <a:pt x="19" y="21"/>
                  </a:lnTo>
                  <a:lnTo>
                    <a:pt x="15" y="30"/>
                  </a:lnTo>
                  <a:lnTo>
                    <a:pt x="11" y="38"/>
                  </a:lnTo>
                  <a:lnTo>
                    <a:pt x="11" y="38"/>
                  </a:lnTo>
                  <a:lnTo>
                    <a:pt x="7" y="56"/>
                  </a:lnTo>
                  <a:lnTo>
                    <a:pt x="5" y="67"/>
                  </a:lnTo>
                  <a:lnTo>
                    <a:pt x="1" y="74"/>
                  </a:lnTo>
                  <a:lnTo>
                    <a:pt x="1" y="74"/>
                  </a:lnTo>
                  <a:lnTo>
                    <a:pt x="0" y="77"/>
                  </a:lnTo>
                  <a:lnTo>
                    <a:pt x="0" y="80"/>
                  </a:lnTo>
                  <a:lnTo>
                    <a:pt x="2" y="82"/>
                  </a:lnTo>
                  <a:lnTo>
                    <a:pt x="7" y="84"/>
                  </a:lnTo>
                  <a:lnTo>
                    <a:pt x="9" y="82"/>
                  </a:lnTo>
                  <a:lnTo>
                    <a:pt x="10" y="81"/>
                  </a:lnTo>
                  <a:lnTo>
                    <a:pt x="10" y="81"/>
                  </a:lnTo>
                  <a:lnTo>
                    <a:pt x="14" y="72"/>
                  </a:lnTo>
                  <a:lnTo>
                    <a:pt x="18" y="63"/>
                  </a:lnTo>
                  <a:lnTo>
                    <a:pt x="22" y="44"/>
                  </a:lnTo>
                  <a:lnTo>
                    <a:pt x="22" y="44"/>
                  </a:lnTo>
                  <a:lnTo>
                    <a:pt x="24" y="36"/>
                  </a:lnTo>
                  <a:lnTo>
                    <a:pt x="28" y="29"/>
                  </a:lnTo>
                  <a:lnTo>
                    <a:pt x="28" y="29"/>
                  </a:lnTo>
                  <a:lnTo>
                    <a:pt x="31" y="18"/>
                  </a:lnTo>
                  <a:lnTo>
                    <a:pt x="34" y="6"/>
                  </a:lnTo>
                  <a:lnTo>
                    <a:pt x="34" y="6"/>
                  </a:lnTo>
                  <a:lnTo>
                    <a:pt x="34" y="4"/>
                  </a:lnTo>
                  <a:lnTo>
                    <a:pt x="34" y="2"/>
                  </a:lnTo>
                  <a:lnTo>
                    <a:pt x="30" y="0"/>
                  </a:lnTo>
                  <a:lnTo>
                    <a:pt x="26" y="0"/>
                  </a:lnTo>
                  <a:lnTo>
                    <a:pt x="24" y="1"/>
                  </a:lnTo>
                  <a:lnTo>
                    <a:pt x="23" y="4"/>
                  </a:lnTo>
                  <a:lnTo>
                    <a:pt x="23"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49" name="chenying0907 805"/>
            <p:cNvSpPr>
              <a:spLocks/>
            </p:cNvSpPr>
            <p:nvPr/>
          </p:nvSpPr>
          <p:spPr bwMode="auto">
            <a:xfrm>
              <a:off x="4522788" y="3330575"/>
              <a:ext cx="11113" cy="25400"/>
            </a:xfrm>
            <a:custGeom>
              <a:avLst/>
              <a:gdLst/>
              <a:ahLst/>
              <a:cxnLst>
                <a:cxn ang="0">
                  <a:pos x="19" y="3"/>
                </a:cxn>
                <a:cxn ang="0">
                  <a:pos x="19" y="3"/>
                </a:cxn>
                <a:cxn ang="0">
                  <a:pos x="10" y="15"/>
                </a:cxn>
                <a:cxn ang="0">
                  <a:pos x="5" y="28"/>
                </a:cxn>
                <a:cxn ang="0">
                  <a:pos x="1" y="41"/>
                </a:cxn>
                <a:cxn ang="0">
                  <a:pos x="0" y="57"/>
                </a:cxn>
                <a:cxn ang="0">
                  <a:pos x="0" y="57"/>
                </a:cxn>
                <a:cxn ang="0">
                  <a:pos x="0" y="58"/>
                </a:cxn>
                <a:cxn ang="0">
                  <a:pos x="1" y="60"/>
                </a:cxn>
                <a:cxn ang="0">
                  <a:pos x="5" y="62"/>
                </a:cxn>
                <a:cxn ang="0">
                  <a:pos x="9" y="60"/>
                </a:cxn>
                <a:cxn ang="0">
                  <a:pos x="10" y="58"/>
                </a:cxn>
                <a:cxn ang="0">
                  <a:pos x="10" y="57"/>
                </a:cxn>
                <a:cxn ang="0">
                  <a:pos x="10" y="57"/>
                </a:cxn>
                <a:cxn ang="0">
                  <a:pos x="12" y="43"/>
                </a:cxn>
                <a:cxn ang="0">
                  <a:pos x="15" y="32"/>
                </a:cxn>
                <a:cxn ang="0">
                  <a:pos x="21" y="20"/>
                </a:cxn>
                <a:cxn ang="0">
                  <a:pos x="29" y="11"/>
                </a:cxn>
                <a:cxn ang="0">
                  <a:pos x="29" y="11"/>
                </a:cxn>
                <a:cxn ang="0">
                  <a:pos x="30" y="8"/>
                </a:cxn>
                <a:cxn ang="0">
                  <a:pos x="30" y="5"/>
                </a:cxn>
                <a:cxn ang="0">
                  <a:pos x="27" y="3"/>
                </a:cxn>
                <a:cxn ang="0">
                  <a:pos x="23" y="0"/>
                </a:cxn>
                <a:cxn ang="0">
                  <a:pos x="22" y="2"/>
                </a:cxn>
                <a:cxn ang="0">
                  <a:pos x="19" y="3"/>
                </a:cxn>
                <a:cxn ang="0">
                  <a:pos x="19" y="3"/>
                </a:cxn>
              </a:cxnLst>
              <a:rect l="0" t="0" r="r" b="b"/>
              <a:pathLst>
                <a:path w="30" h="62">
                  <a:moveTo>
                    <a:pt x="19" y="3"/>
                  </a:moveTo>
                  <a:lnTo>
                    <a:pt x="19" y="3"/>
                  </a:lnTo>
                  <a:lnTo>
                    <a:pt x="10" y="15"/>
                  </a:lnTo>
                  <a:lnTo>
                    <a:pt x="5" y="28"/>
                  </a:lnTo>
                  <a:lnTo>
                    <a:pt x="1" y="41"/>
                  </a:lnTo>
                  <a:lnTo>
                    <a:pt x="0" y="57"/>
                  </a:lnTo>
                  <a:lnTo>
                    <a:pt x="0" y="57"/>
                  </a:lnTo>
                  <a:lnTo>
                    <a:pt x="0" y="58"/>
                  </a:lnTo>
                  <a:lnTo>
                    <a:pt x="1" y="60"/>
                  </a:lnTo>
                  <a:lnTo>
                    <a:pt x="5" y="62"/>
                  </a:lnTo>
                  <a:lnTo>
                    <a:pt x="9" y="60"/>
                  </a:lnTo>
                  <a:lnTo>
                    <a:pt x="10" y="58"/>
                  </a:lnTo>
                  <a:lnTo>
                    <a:pt x="10" y="57"/>
                  </a:lnTo>
                  <a:lnTo>
                    <a:pt x="10" y="57"/>
                  </a:lnTo>
                  <a:lnTo>
                    <a:pt x="12" y="43"/>
                  </a:lnTo>
                  <a:lnTo>
                    <a:pt x="15" y="32"/>
                  </a:lnTo>
                  <a:lnTo>
                    <a:pt x="21" y="20"/>
                  </a:lnTo>
                  <a:lnTo>
                    <a:pt x="29" y="11"/>
                  </a:lnTo>
                  <a:lnTo>
                    <a:pt x="29" y="11"/>
                  </a:lnTo>
                  <a:lnTo>
                    <a:pt x="30" y="8"/>
                  </a:lnTo>
                  <a:lnTo>
                    <a:pt x="30" y="5"/>
                  </a:lnTo>
                  <a:lnTo>
                    <a:pt x="27" y="3"/>
                  </a:lnTo>
                  <a:lnTo>
                    <a:pt x="23" y="0"/>
                  </a:lnTo>
                  <a:lnTo>
                    <a:pt x="22" y="2"/>
                  </a:lnTo>
                  <a:lnTo>
                    <a:pt x="19" y="3"/>
                  </a:lnTo>
                  <a:lnTo>
                    <a:pt x="19"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0" name="chenying0907 806"/>
            <p:cNvSpPr>
              <a:spLocks/>
            </p:cNvSpPr>
            <p:nvPr/>
          </p:nvSpPr>
          <p:spPr bwMode="auto">
            <a:xfrm>
              <a:off x="4552951" y="3344863"/>
              <a:ext cx="7938" cy="25400"/>
            </a:xfrm>
            <a:custGeom>
              <a:avLst/>
              <a:gdLst/>
              <a:ahLst/>
              <a:cxnLst>
                <a:cxn ang="0">
                  <a:pos x="11" y="4"/>
                </a:cxn>
                <a:cxn ang="0">
                  <a:pos x="11" y="4"/>
                </a:cxn>
                <a:cxn ang="0">
                  <a:pos x="9" y="11"/>
                </a:cxn>
                <a:cxn ang="0">
                  <a:pos x="7" y="17"/>
                </a:cxn>
                <a:cxn ang="0">
                  <a:pos x="6" y="30"/>
                </a:cxn>
                <a:cxn ang="0">
                  <a:pos x="4" y="43"/>
                </a:cxn>
                <a:cxn ang="0">
                  <a:pos x="2" y="50"/>
                </a:cxn>
                <a:cxn ang="0">
                  <a:pos x="0" y="57"/>
                </a:cxn>
                <a:cxn ang="0">
                  <a:pos x="0" y="57"/>
                </a:cxn>
                <a:cxn ang="0">
                  <a:pos x="0" y="59"/>
                </a:cxn>
                <a:cxn ang="0">
                  <a:pos x="0" y="62"/>
                </a:cxn>
                <a:cxn ang="0">
                  <a:pos x="2" y="64"/>
                </a:cxn>
                <a:cxn ang="0">
                  <a:pos x="5" y="66"/>
                </a:cxn>
                <a:cxn ang="0">
                  <a:pos x="6" y="66"/>
                </a:cxn>
                <a:cxn ang="0">
                  <a:pos x="9" y="64"/>
                </a:cxn>
                <a:cxn ang="0">
                  <a:pos x="10" y="63"/>
                </a:cxn>
                <a:cxn ang="0">
                  <a:pos x="10" y="63"/>
                </a:cxn>
                <a:cxn ang="0">
                  <a:pos x="13" y="57"/>
                </a:cxn>
                <a:cxn ang="0">
                  <a:pos x="14" y="50"/>
                </a:cxn>
                <a:cxn ang="0">
                  <a:pos x="15" y="36"/>
                </a:cxn>
                <a:cxn ang="0">
                  <a:pos x="18" y="23"/>
                </a:cxn>
                <a:cxn ang="0">
                  <a:pos x="19" y="16"/>
                </a:cxn>
                <a:cxn ang="0">
                  <a:pos x="22" y="9"/>
                </a:cxn>
                <a:cxn ang="0">
                  <a:pos x="22" y="9"/>
                </a:cxn>
                <a:cxn ang="0">
                  <a:pos x="22" y="7"/>
                </a:cxn>
                <a:cxn ang="0">
                  <a:pos x="22" y="6"/>
                </a:cxn>
                <a:cxn ang="0">
                  <a:pos x="19" y="2"/>
                </a:cxn>
                <a:cxn ang="0">
                  <a:pos x="17" y="0"/>
                </a:cxn>
                <a:cxn ang="0">
                  <a:pos x="14" y="0"/>
                </a:cxn>
                <a:cxn ang="0">
                  <a:pos x="13" y="2"/>
                </a:cxn>
                <a:cxn ang="0">
                  <a:pos x="11" y="4"/>
                </a:cxn>
                <a:cxn ang="0">
                  <a:pos x="11" y="4"/>
                </a:cxn>
              </a:cxnLst>
              <a:rect l="0" t="0" r="r" b="b"/>
              <a:pathLst>
                <a:path w="22" h="66">
                  <a:moveTo>
                    <a:pt x="11" y="4"/>
                  </a:moveTo>
                  <a:lnTo>
                    <a:pt x="11" y="4"/>
                  </a:lnTo>
                  <a:lnTo>
                    <a:pt x="9" y="11"/>
                  </a:lnTo>
                  <a:lnTo>
                    <a:pt x="7" y="17"/>
                  </a:lnTo>
                  <a:lnTo>
                    <a:pt x="6" y="30"/>
                  </a:lnTo>
                  <a:lnTo>
                    <a:pt x="4" y="43"/>
                  </a:lnTo>
                  <a:lnTo>
                    <a:pt x="2" y="50"/>
                  </a:lnTo>
                  <a:lnTo>
                    <a:pt x="0" y="57"/>
                  </a:lnTo>
                  <a:lnTo>
                    <a:pt x="0" y="57"/>
                  </a:lnTo>
                  <a:lnTo>
                    <a:pt x="0" y="59"/>
                  </a:lnTo>
                  <a:lnTo>
                    <a:pt x="0" y="62"/>
                  </a:lnTo>
                  <a:lnTo>
                    <a:pt x="2" y="64"/>
                  </a:lnTo>
                  <a:lnTo>
                    <a:pt x="5" y="66"/>
                  </a:lnTo>
                  <a:lnTo>
                    <a:pt x="6" y="66"/>
                  </a:lnTo>
                  <a:lnTo>
                    <a:pt x="9" y="64"/>
                  </a:lnTo>
                  <a:lnTo>
                    <a:pt x="10" y="63"/>
                  </a:lnTo>
                  <a:lnTo>
                    <a:pt x="10" y="63"/>
                  </a:lnTo>
                  <a:lnTo>
                    <a:pt x="13" y="57"/>
                  </a:lnTo>
                  <a:lnTo>
                    <a:pt x="14" y="50"/>
                  </a:lnTo>
                  <a:lnTo>
                    <a:pt x="15" y="36"/>
                  </a:lnTo>
                  <a:lnTo>
                    <a:pt x="18" y="23"/>
                  </a:lnTo>
                  <a:lnTo>
                    <a:pt x="19" y="16"/>
                  </a:lnTo>
                  <a:lnTo>
                    <a:pt x="22" y="9"/>
                  </a:lnTo>
                  <a:lnTo>
                    <a:pt x="22" y="9"/>
                  </a:lnTo>
                  <a:lnTo>
                    <a:pt x="22" y="7"/>
                  </a:lnTo>
                  <a:lnTo>
                    <a:pt x="22" y="6"/>
                  </a:lnTo>
                  <a:lnTo>
                    <a:pt x="19" y="2"/>
                  </a:lnTo>
                  <a:lnTo>
                    <a:pt x="17" y="0"/>
                  </a:lnTo>
                  <a:lnTo>
                    <a:pt x="14" y="0"/>
                  </a:lnTo>
                  <a:lnTo>
                    <a:pt x="13" y="2"/>
                  </a:lnTo>
                  <a:lnTo>
                    <a:pt x="11" y="4"/>
                  </a:lnTo>
                  <a:lnTo>
                    <a:pt x="11"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1" name="chenying0907 807"/>
            <p:cNvSpPr>
              <a:spLocks/>
            </p:cNvSpPr>
            <p:nvPr/>
          </p:nvSpPr>
          <p:spPr bwMode="auto">
            <a:xfrm>
              <a:off x="4575176" y="3357563"/>
              <a:ext cx="12700" cy="23813"/>
            </a:xfrm>
            <a:custGeom>
              <a:avLst/>
              <a:gdLst/>
              <a:ahLst/>
              <a:cxnLst>
                <a:cxn ang="0">
                  <a:pos x="19" y="4"/>
                </a:cxn>
                <a:cxn ang="0">
                  <a:pos x="19" y="4"/>
                </a:cxn>
                <a:cxn ang="0">
                  <a:pos x="14" y="17"/>
                </a:cxn>
                <a:cxn ang="0">
                  <a:pos x="8" y="28"/>
                </a:cxn>
                <a:cxn ang="0">
                  <a:pos x="2" y="42"/>
                </a:cxn>
                <a:cxn ang="0">
                  <a:pos x="1" y="48"/>
                </a:cxn>
                <a:cxn ang="0">
                  <a:pos x="0" y="55"/>
                </a:cxn>
                <a:cxn ang="0">
                  <a:pos x="0" y="55"/>
                </a:cxn>
                <a:cxn ang="0">
                  <a:pos x="1" y="57"/>
                </a:cxn>
                <a:cxn ang="0">
                  <a:pos x="2" y="59"/>
                </a:cxn>
                <a:cxn ang="0">
                  <a:pos x="6" y="60"/>
                </a:cxn>
                <a:cxn ang="0">
                  <a:pos x="10" y="59"/>
                </a:cxn>
                <a:cxn ang="0">
                  <a:pos x="12" y="57"/>
                </a:cxn>
                <a:cxn ang="0">
                  <a:pos x="12" y="55"/>
                </a:cxn>
                <a:cxn ang="0">
                  <a:pos x="12" y="55"/>
                </a:cxn>
                <a:cxn ang="0">
                  <a:pos x="13" y="48"/>
                </a:cxn>
                <a:cxn ang="0">
                  <a:pos x="14" y="42"/>
                </a:cxn>
                <a:cxn ang="0">
                  <a:pos x="19" y="30"/>
                </a:cxn>
                <a:cxn ang="0">
                  <a:pos x="26" y="18"/>
                </a:cxn>
                <a:cxn ang="0">
                  <a:pos x="30" y="6"/>
                </a:cxn>
                <a:cxn ang="0">
                  <a:pos x="30" y="6"/>
                </a:cxn>
                <a:cxn ang="0">
                  <a:pos x="31" y="4"/>
                </a:cxn>
                <a:cxn ang="0">
                  <a:pos x="30" y="2"/>
                </a:cxn>
                <a:cxn ang="0">
                  <a:pos x="26" y="0"/>
                </a:cxn>
                <a:cxn ang="0">
                  <a:pos x="22" y="0"/>
                </a:cxn>
                <a:cxn ang="0">
                  <a:pos x="21" y="1"/>
                </a:cxn>
                <a:cxn ang="0">
                  <a:pos x="19" y="4"/>
                </a:cxn>
                <a:cxn ang="0">
                  <a:pos x="19" y="4"/>
                </a:cxn>
              </a:cxnLst>
              <a:rect l="0" t="0" r="r" b="b"/>
              <a:pathLst>
                <a:path w="31" h="60">
                  <a:moveTo>
                    <a:pt x="19" y="4"/>
                  </a:moveTo>
                  <a:lnTo>
                    <a:pt x="19" y="4"/>
                  </a:lnTo>
                  <a:lnTo>
                    <a:pt x="14" y="17"/>
                  </a:lnTo>
                  <a:lnTo>
                    <a:pt x="8" y="28"/>
                  </a:lnTo>
                  <a:lnTo>
                    <a:pt x="2" y="42"/>
                  </a:lnTo>
                  <a:lnTo>
                    <a:pt x="1" y="48"/>
                  </a:lnTo>
                  <a:lnTo>
                    <a:pt x="0" y="55"/>
                  </a:lnTo>
                  <a:lnTo>
                    <a:pt x="0" y="55"/>
                  </a:lnTo>
                  <a:lnTo>
                    <a:pt x="1" y="57"/>
                  </a:lnTo>
                  <a:lnTo>
                    <a:pt x="2" y="59"/>
                  </a:lnTo>
                  <a:lnTo>
                    <a:pt x="6" y="60"/>
                  </a:lnTo>
                  <a:lnTo>
                    <a:pt x="10" y="59"/>
                  </a:lnTo>
                  <a:lnTo>
                    <a:pt x="12" y="57"/>
                  </a:lnTo>
                  <a:lnTo>
                    <a:pt x="12" y="55"/>
                  </a:lnTo>
                  <a:lnTo>
                    <a:pt x="12" y="55"/>
                  </a:lnTo>
                  <a:lnTo>
                    <a:pt x="13" y="48"/>
                  </a:lnTo>
                  <a:lnTo>
                    <a:pt x="14" y="42"/>
                  </a:lnTo>
                  <a:lnTo>
                    <a:pt x="19" y="30"/>
                  </a:lnTo>
                  <a:lnTo>
                    <a:pt x="26" y="18"/>
                  </a:lnTo>
                  <a:lnTo>
                    <a:pt x="30" y="6"/>
                  </a:lnTo>
                  <a:lnTo>
                    <a:pt x="30" y="6"/>
                  </a:lnTo>
                  <a:lnTo>
                    <a:pt x="31" y="4"/>
                  </a:lnTo>
                  <a:lnTo>
                    <a:pt x="30" y="2"/>
                  </a:lnTo>
                  <a:lnTo>
                    <a:pt x="26" y="0"/>
                  </a:lnTo>
                  <a:lnTo>
                    <a:pt x="22" y="0"/>
                  </a:lnTo>
                  <a:lnTo>
                    <a:pt x="21" y="1"/>
                  </a:lnTo>
                  <a:lnTo>
                    <a:pt x="19" y="4"/>
                  </a:lnTo>
                  <a:lnTo>
                    <a:pt x="19"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2" name="chenying0907 809"/>
            <p:cNvSpPr>
              <a:spLocks/>
            </p:cNvSpPr>
            <p:nvPr/>
          </p:nvSpPr>
          <p:spPr bwMode="auto">
            <a:xfrm>
              <a:off x="4598988" y="3362326"/>
              <a:ext cx="7938" cy="22225"/>
            </a:xfrm>
            <a:custGeom>
              <a:avLst/>
              <a:gdLst/>
              <a:ahLst/>
              <a:cxnLst>
                <a:cxn ang="0">
                  <a:pos x="8" y="6"/>
                </a:cxn>
                <a:cxn ang="0">
                  <a:pos x="8" y="6"/>
                </a:cxn>
                <a:cxn ang="0">
                  <a:pos x="7" y="16"/>
                </a:cxn>
                <a:cxn ang="0">
                  <a:pos x="6" y="28"/>
                </a:cxn>
                <a:cxn ang="0">
                  <a:pos x="0" y="50"/>
                </a:cxn>
                <a:cxn ang="0">
                  <a:pos x="0" y="50"/>
                </a:cxn>
                <a:cxn ang="0">
                  <a:pos x="0" y="53"/>
                </a:cxn>
                <a:cxn ang="0">
                  <a:pos x="2" y="54"/>
                </a:cxn>
                <a:cxn ang="0">
                  <a:pos x="4" y="57"/>
                </a:cxn>
                <a:cxn ang="0">
                  <a:pos x="8" y="57"/>
                </a:cxn>
                <a:cxn ang="0">
                  <a:pos x="11" y="55"/>
                </a:cxn>
                <a:cxn ang="0">
                  <a:pos x="11" y="53"/>
                </a:cxn>
                <a:cxn ang="0">
                  <a:pos x="11" y="53"/>
                </a:cxn>
                <a:cxn ang="0">
                  <a:pos x="16" y="29"/>
                </a:cxn>
                <a:cxn ang="0">
                  <a:pos x="19" y="17"/>
                </a:cxn>
                <a:cxn ang="0">
                  <a:pos x="19" y="6"/>
                </a:cxn>
                <a:cxn ang="0">
                  <a:pos x="19" y="6"/>
                </a:cxn>
                <a:cxn ang="0">
                  <a:pos x="19" y="3"/>
                </a:cxn>
                <a:cxn ang="0">
                  <a:pos x="17" y="2"/>
                </a:cxn>
                <a:cxn ang="0">
                  <a:pos x="13" y="0"/>
                </a:cxn>
                <a:cxn ang="0">
                  <a:pos x="9" y="2"/>
                </a:cxn>
                <a:cxn ang="0">
                  <a:pos x="8" y="3"/>
                </a:cxn>
                <a:cxn ang="0">
                  <a:pos x="8" y="6"/>
                </a:cxn>
                <a:cxn ang="0">
                  <a:pos x="8" y="6"/>
                </a:cxn>
              </a:cxnLst>
              <a:rect l="0" t="0" r="r" b="b"/>
              <a:pathLst>
                <a:path w="19" h="57">
                  <a:moveTo>
                    <a:pt x="8" y="6"/>
                  </a:moveTo>
                  <a:lnTo>
                    <a:pt x="8" y="6"/>
                  </a:lnTo>
                  <a:lnTo>
                    <a:pt x="7" y="16"/>
                  </a:lnTo>
                  <a:lnTo>
                    <a:pt x="6" y="28"/>
                  </a:lnTo>
                  <a:lnTo>
                    <a:pt x="0" y="50"/>
                  </a:lnTo>
                  <a:lnTo>
                    <a:pt x="0" y="50"/>
                  </a:lnTo>
                  <a:lnTo>
                    <a:pt x="0" y="53"/>
                  </a:lnTo>
                  <a:lnTo>
                    <a:pt x="2" y="54"/>
                  </a:lnTo>
                  <a:lnTo>
                    <a:pt x="4" y="57"/>
                  </a:lnTo>
                  <a:lnTo>
                    <a:pt x="8" y="57"/>
                  </a:lnTo>
                  <a:lnTo>
                    <a:pt x="11" y="55"/>
                  </a:lnTo>
                  <a:lnTo>
                    <a:pt x="11" y="53"/>
                  </a:lnTo>
                  <a:lnTo>
                    <a:pt x="11" y="53"/>
                  </a:lnTo>
                  <a:lnTo>
                    <a:pt x="16" y="29"/>
                  </a:lnTo>
                  <a:lnTo>
                    <a:pt x="19" y="17"/>
                  </a:lnTo>
                  <a:lnTo>
                    <a:pt x="19" y="6"/>
                  </a:lnTo>
                  <a:lnTo>
                    <a:pt x="19" y="6"/>
                  </a:lnTo>
                  <a:lnTo>
                    <a:pt x="19" y="3"/>
                  </a:lnTo>
                  <a:lnTo>
                    <a:pt x="17" y="2"/>
                  </a:lnTo>
                  <a:lnTo>
                    <a:pt x="13" y="0"/>
                  </a:lnTo>
                  <a:lnTo>
                    <a:pt x="9" y="2"/>
                  </a:lnTo>
                  <a:lnTo>
                    <a:pt x="8" y="3"/>
                  </a:lnTo>
                  <a:lnTo>
                    <a:pt x="8" y="6"/>
                  </a:lnTo>
                  <a:lnTo>
                    <a:pt x="8"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3" name="chenying0907 810"/>
            <p:cNvSpPr>
              <a:spLocks/>
            </p:cNvSpPr>
            <p:nvPr/>
          </p:nvSpPr>
          <p:spPr bwMode="auto">
            <a:xfrm>
              <a:off x="4630738" y="3368676"/>
              <a:ext cx="14288" cy="23813"/>
            </a:xfrm>
            <a:custGeom>
              <a:avLst/>
              <a:gdLst/>
              <a:ahLst/>
              <a:cxnLst>
                <a:cxn ang="0">
                  <a:pos x="24" y="3"/>
                </a:cxn>
                <a:cxn ang="0">
                  <a:pos x="24" y="3"/>
                </a:cxn>
                <a:cxn ang="0">
                  <a:pos x="17" y="20"/>
                </a:cxn>
                <a:cxn ang="0">
                  <a:pos x="11" y="35"/>
                </a:cxn>
                <a:cxn ang="0">
                  <a:pos x="11" y="35"/>
                </a:cxn>
                <a:cxn ang="0">
                  <a:pos x="4" y="46"/>
                </a:cxn>
                <a:cxn ang="0">
                  <a:pos x="1" y="51"/>
                </a:cxn>
                <a:cxn ang="0">
                  <a:pos x="0" y="58"/>
                </a:cxn>
                <a:cxn ang="0">
                  <a:pos x="0" y="58"/>
                </a:cxn>
                <a:cxn ang="0">
                  <a:pos x="0" y="60"/>
                </a:cxn>
                <a:cxn ang="0">
                  <a:pos x="1" y="62"/>
                </a:cxn>
                <a:cxn ang="0">
                  <a:pos x="3" y="63"/>
                </a:cxn>
                <a:cxn ang="0">
                  <a:pos x="5" y="63"/>
                </a:cxn>
                <a:cxn ang="0">
                  <a:pos x="9" y="62"/>
                </a:cxn>
                <a:cxn ang="0">
                  <a:pos x="11" y="60"/>
                </a:cxn>
                <a:cxn ang="0">
                  <a:pos x="12" y="58"/>
                </a:cxn>
                <a:cxn ang="0">
                  <a:pos x="12" y="58"/>
                </a:cxn>
                <a:cxn ang="0">
                  <a:pos x="13" y="51"/>
                </a:cxn>
                <a:cxn ang="0">
                  <a:pos x="17" y="45"/>
                </a:cxn>
                <a:cxn ang="0">
                  <a:pos x="21" y="38"/>
                </a:cxn>
                <a:cxn ang="0">
                  <a:pos x="25" y="33"/>
                </a:cxn>
                <a:cxn ang="0">
                  <a:pos x="25" y="33"/>
                </a:cxn>
                <a:cxn ang="0">
                  <a:pos x="30" y="20"/>
                </a:cxn>
                <a:cxn ang="0">
                  <a:pos x="34" y="7"/>
                </a:cxn>
                <a:cxn ang="0">
                  <a:pos x="34" y="7"/>
                </a:cxn>
                <a:cxn ang="0">
                  <a:pos x="34" y="4"/>
                </a:cxn>
                <a:cxn ang="0">
                  <a:pos x="34" y="1"/>
                </a:cxn>
                <a:cxn ang="0">
                  <a:pos x="30" y="0"/>
                </a:cxn>
                <a:cxn ang="0">
                  <a:pos x="26" y="0"/>
                </a:cxn>
                <a:cxn ang="0">
                  <a:pos x="25" y="1"/>
                </a:cxn>
                <a:cxn ang="0">
                  <a:pos x="24" y="3"/>
                </a:cxn>
                <a:cxn ang="0">
                  <a:pos x="24" y="3"/>
                </a:cxn>
              </a:cxnLst>
              <a:rect l="0" t="0" r="r" b="b"/>
              <a:pathLst>
                <a:path w="34" h="63">
                  <a:moveTo>
                    <a:pt x="24" y="3"/>
                  </a:moveTo>
                  <a:lnTo>
                    <a:pt x="24" y="3"/>
                  </a:lnTo>
                  <a:lnTo>
                    <a:pt x="17" y="20"/>
                  </a:lnTo>
                  <a:lnTo>
                    <a:pt x="11" y="35"/>
                  </a:lnTo>
                  <a:lnTo>
                    <a:pt x="11" y="35"/>
                  </a:lnTo>
                  <a:lnTo>
                    <a:pt x="4" y="46"/>
                  </a:lnTo>
                  <a:lnTo>
                    <a:pt x="1" y="51"/>
                  </a:lnTo>
                  <a:lnTo>
                    <a:pt x="0" y="58"/>
                  </a:lnTo>
                  <a:lnTo>
                    <a:pt x="0" y="58"/>
                  </a:lnTo>
                  <a:lnTo>
                    <a:pt x="0" y="60"/>
                  </a:lnTo>
                  <a:lnTo>
                    <a:pt x="1" y="62"/>
                  </a:lnTo>
                  <a:lnTo>
                    <a:pt x="3" y="63"/>
                  </a:lnTo>
                  <a:lnTo>
                    <a:pt x="5" y="63"/>
                  </a:lnTo>
                  <a:lnTo>
                    <a:pt x="9" y="62"/>
                  </a:lnTo>
                  <a:lnTo>
                    <a:pt x="11" y="60"/>
                  </a:lnTo>
                  <a:lnTo>
                    <a:pt x="12" y="58"/>
                  </a:lnTo>
                  <a:lnTo>
                    <a:pt x="12" y="58"/>
                  </a:lnTo>
                  <a:lnTo>
                    <a:pt x="13" y="51"/>
                  </a:lnTo>
                  <a:lnTo>
                    <a:pt x="17" y="45"/>
                  </a:lnTo>
                  <a:lnTo>
                    <a:pt x="21" y="38"/>
                  </a:lnTo>
                  <a:lnTo>
                    <a:pt x="25" y="33"/>
                  </a:lnTo>
                  <a:lnTo>
                    <a:pt x="25" y="33"/>
                  </a:lnTo>
                  <a:lnTo>
                    <a:pt x="30" y="20"/>
                  </a:lnTo>
                  <a:lnTo>
                    <a:pt x="34" y="7"/>
                  </a:lnTo>
                  <a:lnTo>
                    <a:pt x="34" y="7"/>
                  </a:lnTo>
                  <a:lnTo>
                    <a:pt x="34" y="4"/>
                  </a:lnTo>
                  <a:lnTo>
                    <a:pt x="34" y="1"/>
                  </a:lnTo>
                  <a:lnTo>
                    <a:pt x="30" y="0"/>
                  </a:lnTo>
                  <a:lnTo>
                    <a:pt x="26" y="0"/>
                  </a:lnTo>
                  <a:lnTo>
                    <a:pt x="25" y="1"/>
                  </a:lnTo>
                  <a:lnTo>
                    <a:pt x="24" y="3"/>
                  </a:lnTo>
                  <a:lnTo>
                    <a:pt x="24"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4" name="chenying0907 811"/>
            <p:cNvSpPr>
              <a:spLocks/>
            </p:cNvSpPr>
            <p:nvPr/>
          </p:nvSpPr>
          <p:spPr bwMode="auto">
            <a:xfrm>
              <a:off x="4657726" y="3365501"/>
              <a:ext cx="12700" cy="28575"/>
            </a:xfrm>
            <a:custGeom>
              <a:avLst/>
              <a:gdLst/>
              <a:ahLst/>
              <a:cxnLst>
                <a:cxn ang="0">
                  <a:pos x="20" y="6"/>
                </a:cxn>
                <a:cxn ang="0">
                  <a:pos x="20" y="6"/>
                </a:cxn>
                <a:cxn ang="0">
                  <a:pos x="18" y="9"/>
                </a:cxn>
                <a:cxn ang="0">
                  <a:pos x="17" y="13"/>
                </a:cxn>
                <a:cxn ang="0">
                  <a:pos x="13" y="20"/>
                </a:cxn>
                <a:cxn ang="0">
                  <a:pos x="8" y="25"/>
                </a:cxn>
                <a:cxn ang="0">
                  <a:pos x="5" y="33"/>
                </a:cxn>
                <a:cxn ang="0">
                  <a:pos x="5" y="33"/>
                </a:cxn>
                <a:cxn ang="0">
                  <a:pos x="3" y="40"/>
                </a:cxn>
                <a:cxn ang="0">
                  <a:pos x="1" y="50"/>
                </a:cxn>
                <a:cxn ang="0">
                  <a:pos x="0" y="67"/>
                </a:cxn>
                <a:cxn ang="0">
                  <a:pos x="0" y="67"/>
                </a:cxn>
                <a:cxn ang="0">
                  <a:pos x="1" y="69"/>
                </a:cxn>
                <a:cxn ang="0">
                  <a:pos x="3" y="71"/>
                </a:cxn>
                <a:cxn ang="0">
                  <a:pos x="7" y="72"/>
                </a:cxn>
                <a:cxn ang="0">
                  <a:pos x="11" y="71"/>
                </a:cxn>
                <a:cxn ang="0">
                  <a:pos x="12" y="69"/>
                </a:cxn>
                <a:cxn ang="0">
                  <a:pos x="12" y="67"/>
                </a:cxn>
                <a:cxn ang="0">
                  <a:pos x="12" y="67"/>
                </a:cxn>
                <a:cxn ang="0">
                  <a:pos x="12" y="57"/>
                </a:cxn>
                <a:cxn ang="0">
                  <a:pos x="13" y="47"/>
                </a:cxn>
                <a:cxn ang="0">
                  <a:pos x="15" y="38"/>
                </a:cxn>
                <a:cxn ang="0">
                  <a:pos x="18" y="29"/>
                </a:cxn>
                <a:cxn ang="0">
                  <a:pos x="18" y="29"/>
                </a:cxn>
                <a:cxn ang="0">
                  <a:pos x="26" y="18"/>
                </a:cxn>
                <a:cxn ang="0">
                  <a:pos x="29" y="13"/>
                </a:cxn>
                <a:cxn ang="0">
                  <a:pos x="32" y="6"/>
                </a:cxn>
                <a:cxn ang="0">
                  <a:pos x="32" y="6"/>
                </a:cxn>
                <a:cxn ang="0">
                  <a:pos x="30" y="4"/>
                </a:cxn>
                <a:cxn ang="0">
                  <a:pos x="30" y="1"/>
                </a:cxn>
                <a:cxn ang="0">
                  <a:pos x="28" y="1"/>
                </a:cxn>
                <a:cxn ang="0">
                  <a:pos x="26" y="0"/>
                </a:cxn>
                <a:cxn ang="0">
                  <a:pos x="22" y="1"/>
                </a:cxn>
                <a:cxn ang="0">
                  <a:pos x="21" y="4"/>
                </a:cxn>
                <a:cxn ang="0">
                  <a:pos x="20" y="6"/>
                </a:cxn>
                <a:cxn ang="0">
                  <a:pos x="20" y="6"/>
                </a:cxn>
              </a:cxnLst>
              <a:rect l="0" t="0" r="r" b="b"/>
              <a:pathLst>
                <a:path w="32" h="72">
                  <a:moveTo>
                    <a:pt x="20" y="6"/>
                  </a:moveTo>
                  <a:lnTo>
                    <a:pt x="20" y="6"/>
                  </a:lnTo>
                  <a:lnTo>
                    <a:pt x="18" y="9"/>
                  </a:lnTo>
                  <a:lnTo>
                    <a:pt x="17" y="13"/>
                  </a:lnTo>
                  <a:lnTo>
                    <a:pt x="13" y="20"/>
                  </a:lnTo>
                  <a:lnTo>
                    <a:pt x="8" y="25"/>
                  </a:lnTo>
                  <a:lnTo>
                    <a:pt x="5" y="33"/>
                  </a:lnTo>
                  <a:lnTo>
                    <a:pt x="5" y="33"/>
                  </a:lnTo>
                  <a:lnTo>
                    <a:pt x="3" y="40"/>
                  </a:lnTo>
                  <a:lnTo>
                    <a:pt x="1" y="50"/>
                  </a:lnTo>
                  <a:lnTo>
                    <a:pt x="0" y="67"/>
                  </a:lnTo>
                  <a:lnTo>
                    <a:pt x="0" y="67"/>
                  </a:lnTo>
                  <a:lnTo>
                    <a:pt x="1" y="69"/>
                  </a:lnTo>
                  <a:lnTo>
                    <a:pt x="3" y="71"/>
                  </a:lnTo>
                  <a:lnTo>
                    <a:pt x="7" y="72"/>
                  </a:lnTo>
                  <a:lnTo>
                    <a:pt x="11" y="71"/>
                  </a:lnTo>
                  <a:lnTo>
                    <a:pt x="12" y="69"/>
                  </a:lnTo>
                  <a:lnTo>
                    <a:pt x="12" y="67"/>
                  </a:lnTo>
                  <a:lnTo>
                    <a:pt x="12" y="67"/>
                  </a:lnTo>
                  <a:lnTo>
                    <a:pt x="12" y="57"/>
                  </a:lnTo>
                  <a:lnTo>
                    <a:pt x="13" y="47"/>
                  </a:lnTo>
                  <a:lnTo>
                    <a:pt x="15" y="38"/>
                  </a:lnTo>
                  <a:lnTo>
                    <a:pt x="18" y="29"/>
                  </a:lnTo>
                  <a:lnTo>
                    <a:pt x="18" y="29"/>
                  </a:lnTo>
                  <a:lnTo>
                    <a:pt x="26" y="18"/>
                  </a:lnTo>
                  <a:lnTo>
                    <a:pt x="29" y="13"/>
                  </a:lnTo>
                  <a:lnTo>
                    <a:pt x="32" y="6"/>
                  </a:lnTo>
                  <a:lnTo>
                    <a:pt x="32" y="6"/>
                  </a:lnTo>
                  <a:lnTo>
                    <a:pt x="30" y="4"/>
                  </a:lnTo>
                  <a:lnTo>
                    <a:pt x="30" y="1"/>
                  </a:lnTo>
                  <a:lnTo>
                    <a:pt x="28" y="1"/>
                  </a:lnTo>
                  <a:lnTo>
                    <a:pt x="26" y="0"/>
                  </a:lnTo>
                  <a:lnTo>
                    <a:pt x="22" y="1"/>
                  </a:lnTo>
                  <a:lnTo>
                    <a:pt x="21" y="4"/>
                  </a:lnTo>
                  <a:lnTo>
                    <a:pt x="20" y="6"/>
                  </a:lnTo>
                  <a:lnTo>
                    <a:pt x="20"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5" name="chenying0907 812"/>
            <p:cNvSpPr>
              <a:spLocks/>
            </p:cNvSpPr>
            <p:nvPr/>
          </p:nvSpPr>
          <p:spPr bwMode="auto">
            <a:xfrm>
              <a:off x="4687888" y="3367088"/>
              <a:ext cx="7938" cy="23813"/>
            </a:xfrm>
            <a:custGeom>
              <a:avLst/>
              <a:gdLst/>
              <a:ahLst/>
              <a:cxnLst>
                <a:cxn ang="0">
                  <a:pos x="11" y="6"/>
                </a:cxn>
                <a:cxn ang="0">
                  <a:pos x="11" y="6"/>
                </a:cxn>
                <a:cxn ang="0">
                  <a:pos x="10" y="16"/>
                </a:cxn>
                <a:cxn ang="0">
                  <a:pos x="7" y="26"/>
                </a:cxn>
                <a:cxn ang="0">
                  <a:pos x="7" y="26"/>
                </a:cxn>
                <a:cxn ang="0">
                  <a:pos x="4" y="38"/>
                </a:cxn>
                <a:cxn ang="0">
                  <a:pos x="0" y="48"/>
                </a:cxn>
                <a:cxn ang="0">
                  <a:pos x="0" y="48"/>
                </a:cxn>
                <a:cxn ang="0">
                  <a:pos x="0" y="51"/>
                </a:cxn>
                <a:cxn ang="0">
                  <a:pos x="0" y="53"/>
                </a:cxn>
                <a:cxn ang="0">
                  <a:pos x="3" y="56"/>
                </a:cxn>
                <a:cxn ang="0">
                  <a:pos x="6" y="57"/>
                </a:cxn>
                <a:cxn ang="0">
                  <a:pos x="7" y="57"/>
                </a:cxn>
                <a:cxn ang="0">
                  <a:pos x="10" y="56"/>
                </a:cxn>
                <a:cxn ang="0">
                  <a:pos x="11" y="55"/>
                </a:cxn>
                <a:cxn ang="0">
                  <a:pos x="11" y="55"/>
                </a:cxn>
                <a:cxn ang="0">
                  <a:pos x="15" y="43"/>
                </a:cxn>
                <a:cxn ang="0">
                  <a:pos x="17" y="31"/>
                </a:cxn>
                <a:cxn ang="0">
                  <a:pos x="17" y="31"/>
                </a:cxn>
                <a:cxn ang="0">
                  <a:pos x="20" y="18"/>
                </a:cxn>
                <a:cxn ang="0">
                  <a:pos x="23" y="6"/>
                </a:cxn>
                <a:cxn ang="0">
                  <a:pos x="23" y="6"/>
                </a:cxn>
                <a:cxn ang="0">
                  <a:pos x="23" y="4"/>
                </a:cxn>
                <a:cxn ang="0">
                  <a:pos x="21" y="1"/>
                </a:cxn>
                <a:cxn ang="0">
                  <a:pos x="20" y="1"/>
                </a:cxn>
                <a:cxn ang="0">
                  <a:pos x="17" y="0"/>
                </a:cxn>
                <a:cxn ang="0">
                  <a:pos x="13" y="1"/>
                </a:cxn>
                <a:cxn ang="0">
                  <a:pos x="12" y="4"/>
                </a:cxn>
                <a:cxn ang="0">
                  <a:pos x="11" y="6"/>
                </a:cxn>
                <a:cxn ang="0">
                  <a:pos x="11" y="6"/>
                </a:cxn>
              </a:cxnLst>
              <a:rect l="0" t="0" r="r" b="b"/>
              <a:pathLst>
                <a:path w="23" h="57">
                  <a:moveTo>
                    <a:pt x="11" y="6"/>
                  </a:moveTo>
                  <a:lnTo>
                    <a:pt x="11" y="6"/>
                  </a:lnTo>
                  <a:lnTo>
                    <a:pt x="10" y="16"/>
                  </a:lnTo>
                  <a:lnTo>
                    <a:pt x="7" y="26"/>
                  </a:lnTo>
                  <a:lnTo>
                    <a:pt x="7" y="26"/>
                  </a:lnTo>
                  <a:lnTo>
                    <a:pt x="4" y="38"/>
                  </a:lnTo>
                  <a:lnTo>
                    <a:pt x="0" y="48"/>
                  </a:lnTo>
                  <a:lnTo>
                    <a:pt x="0" y="48"/>
                  </a:lnTo>
                  <a:lnTo>
                    <a:pt x="0" y="51"/>
                  </a:lnTo>
                  <a:lnTo>
                    <a:pt x="0" y="53"/>
                  </a:lnTo>
                  <a:lnTo>
                    <a:pt x="3" y="56"/>
                  </a:lnTo>
                  <a:lnTo>
                    <a:pt x="6" y="57"/>
                  </a:lnTo>
                  <a:lnTo>
                    <a:pt x="7" y="57"/>
                  </a:lnTo>
                  <a:lnTo>
                    <a:pt x="10" y="56"/>
                  </a:lnTo>
                  <a:lnTo>
                    <a:pt x="11" y="55"/>
                  </a:lnTo>
                  <a:lnTo>
                    <a:pt x="11" y="55"/>
                  </a:lnTo>
                  <a:lnTo>
                    <a:pt x="15" y="43"/>
                  </a:lnTo>
                  <a:lnTo>
                    <a:pt x="17" y="31"/>
                  </a:lnTo>
                  <a:lnTo>
                    <a:pt x="17" y="31"/>
                  </a:lnTo>
                  <a:lnTo>
                    <a:pt x="20" y="18"/>
                  </a:lnTo>
                  <a:lnTo>
                    <a:pt x="23" y="6"/>
                  </a:lnTo>
                  <a:lnTo>
                    <a:pt x="23" y="6"/>
                  </a:lnTo>
                  <a:lnTo>
                    <a:pt x="23" y="4"/>
                  </a:lnTo>
                  <a:lnTo>
                    <a:pt x="21" y="1"/>
                  </a:lnTo>
                  <a:lnTo>
                    <a:pt x="20" y="1"/>
                  </a:lnTo>
                  <a:lnTo>
                    <a:pt x="17" y="0"/>
                  </a:lnTo>
                  <a:lnTo>
                    <a:pt x="13" y="1"/>
                  </a:lnTo>
                  <a:lnTo>
                    <a:pt x="12" y="4"/>
                  </a:lnTo>
                  <a:lnTo>
                    <a:pt x="11" y="6"/>
                  </a:lnTo>
                  <a:lnTo>
                    <a:pt x="11"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6" name="chenying0907 813"/>
            <p:cNvSpPr>
              <a:spLocks/>
            </p:cNvSpPr>
            <p:nvPr/>
          </p:nvSpPr>
          <p:spPr bwMode="auto">
            <a:xfrm>
              <a:off x="4667251" y="3168651"/>
              <a:ext cx="19050" cy="55563"/>
            </a:xfrm>
            <a:custGeom>
              <a:avLst/>
              <a:gdLst/>
              <a:ahLst/>
              <a:cxnLst>
                <a:cxn ang="0">
                  <a:pos x="35" y="2"/>
                </a:cxn>
                <a:cxn ang="0">
                  <a:pos x="35" y="2"/>
                </a:cxn>
                <a:cxn ang="0">
                  <a:pos x="30" y="10"/>
                </a:cxn>
                <a:cxn ang="0">
                  <a:pos x="27" y="17"/>
                </a:cxn>
                <a:cxn ang="0">
                  <a:pos x="22" y="32"/>
                </a:cxn>
                <a:cxn ang="0">
                  <a:pos x="19" y="48"/>
                </a:cxn>
                <a:cxn ang="0">
                  <a:pos x="15" y="65"/>
                </a:cxn>
                <a:cxn ang="0">
                  <a:pos x="15" y="65"/>
                </a:cxn>
                <a:cxn ang="0">
                  <a:pos x="5" y="99"/>
                </a:cxn>
                <a:cxn ang="0">
                  <a:pos x="1" y="117"/>
                </a:cxn>
                <a:cxn ang="0">
                  <a:pos x="0" y="134"/>
                </a:cxn>
                <a:cxn ang="0">
                  <a:pos x="0" y="134"/>
                </a:cxn>
                <a:cxn ang="0">
                  <a:pos x="0" y="137"/>
                </a:cxn>
                <a:cxn ang="0">
                  <a:pos x="1" y="140"/>
                </a:cxn>
                <a:cxn ang="0">
                  <a:pos x="5" y="141"/>
                </a:cxn>
                <a:cxn ang="0">
                  <a:pos x="9" y="140"/>
                </a:cxn>
                <a:cxn ang="0">
                  <a:pos x="10" y="137"/>
                </a:cxn>
                <a:cxn ang="0">
                  <a:pos x="11" y="134"/>
                </a:cxn>
                <a:cxn ang="0">
                  <a:pos x="11" y="134"/>
                </a:cxn>
                <a:cxn ang="0">
                  <a:pos x="13" y="117"/>
                </a:cxn>
                <a:cxn ang="0">
                  <a:pos x="17" y="102"/>
                </a:cxn>
                <a:cxn ang="0">
                  <a:pos x="22" y="85"/>
                </a:cxn>
                <a:cxn ang="0">
                  <a:pos x="26" y="68"/>
                </a:cxn>
                <a:cxn ang="0">
                  <a:pos x="26" y="68"/>
                </a:cxn>
                <a:cxn ang="0">
                  <a:pos x="32" y="38"/>
                </a:cxn>
                <a:cxn ang="0">
                  <a:pos x="38" y="22"/>
                </a:cxn>
                <a:cxn ang="0">
                  <a:pos x="40" y="15"/>
                </a:cxn>
                <a:cxn ang="0">
                  <a:pos x="44" y="9"/>
                </a:cxn>
                <a:cxn ang="0">
                  <a:pos x="44" y="9"/>
                </a:cxn>
                <a:cxn ang="0">
                  <a:pos x="45" y="6"/>
                </a:cxn>
                <a:cxn ang="0">
                  <a:pos x="45" y="4"/>
                </a:cxn>
                <a:cxn ang="0">
                  <a:pos x="44" y="2"/>
                </a:cxn>
                <a:cxn ang="0">
                  <a:pos x="43" y="1"/>
                </a:cxn>
                <a:cxn ang="0">
                  <a:pos x="39" y="0"/>
                </a:cxn>
                <a:cxn ang="0">
                  <a:pos x="36" y="1"/>
                </a:cxn>
                <a:cxn ang="0">
                  <a:pos x="35" y="2"/>
                </a:cxn>
                <a:cxn ang="0">
                  <a:pos x="35" y="2"/>
                </a:cxn>
              </a:cxnLst>
              <a:rect l="0" t="0" r="r" b="b"/>
              <a:pathLst>
                <a:path w="45" h="141">
                  <a:moveTo>
                    <a:pt x="35" y="2"/>
                  </a:moveTo>
                  <a:lnTo>
                    <a:pt x="35" y="2"/>
                  </a:lnTo>
                  <a:lnTo>
                    <a:pt x="30" y="10"/>
                  </a:lnTo>
                  <a:lnTo>
                    <a:pt x="27" y="17"/>
                  </a:lnTo>
                  <a:lnTo>
                    <a:pt x="22" y="32"/>
                  </a:lnTo>
                  <a:lnTo>
                    <a:pt x="19" y="48"/>
                  </a:lnTo>
                  <a:lnTo>
                    <a:pt x="15" y="65"/>
                  </a:lnTo>
                  <a:lnTo>
                    <a:pt x="15" y="65"/>
                  </a:lnTo>
                  <a:lnTo>
                    <a:pt x="5" y="99"/>
                  </a:lnTo>
                  <a:lnTo>
                    <a:pt x="1" y="117"/>
                  </a:lnTo>
                  <a:lnTo>
                    <a:pt x="0" y="134"/>
                  </a:lnTo>
                  <a:lnTo>
                    <a:pt x="0" y="134"/>
                  </a:lnTo>
                  <a:lnTo>
                    <a:pt x="0" y="137"/>
                  </a:lnTo>
                  <a:lnTo>
                    <a:pt x="1" y="140"/>
                  </a:lnTo>
                  <a:lnTo>
                    <a:pt x="5" y="141"/>
                  </a:lnTo>
                  <a:lnTo>
                    <a:pt x="9" y="140"/>
                  </a:lnTo>
                  <a:lnTo>
                    <a:pt x="10" y="137"/>
                  </a:lnTo>
                  <a:lnTo>
                    <a:pt x="11" y="134"/>
                  </a:lnTo>
                  <a:lnTo>
                    <a:pt x="11" y="134"/>
                  </a:lnTo>
                  <a:lnTo>
                    <a:pt x="13" y="117"/>
                  </a:lnTo>
                  <a:lnTo>
                    <a:pt x="17" y="102"/>
                  </a:lnTo>
                  <a:lnTo>
                    <a:pt x="22" y="85"/>
                  </a:lnTo>
                  <a:lnTo>
                    <a:pt x="26" y="68"/>
                  </a:lnTo>
                  <a:lnTo>
                    <a:pt x="26" y="68"/>
                  </a:lnTo>
                  <a:lnTo>
                    <a:pt x="32" y="38"/>
                  </a:lnTo>
                  <a:lnTo>
                    <a:pt x="38" y="22"/>
                  </a:lnTo>
                  <a:lnTo>
                    <a:pt x="40" y="15"/>
                  </a:lnTo>
                  <a:lnTo>
                    <a:pt x="44" y="9"/>
                  </a:lnTo>
                  <a:lnTo>
                    <a:pt x="44" y="9"/>
                  </a:lnTo>
                  <a:lnTo>
                    <a:pt x="45" y="6"/>
                  </a:lnTo>
                  <a:lnTo>
                    <a:pt x="45" y="4"/>
                  </a:lnTo>
                  <a:lnTo>
                    <a:pt x="44" y="2"/>
                  </a:lnTo>
                  <a:lnTo>
                    <a:pt x="43" y="1"/>
                  </a:lnTo>
                  <a:lnTo>
                    <a:pt x="39" y="0"/>
                  </a:lnTo>
                  <a:lnTo>
                    <a:pt x="36" y="1"/>
                  </a:lnTo>
                  <a:lnTo>
                    <a:pt x="35" y="2"/>
                  </a:lnTo>
                  <a:lnTo>
                    <a:pt x="35"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7" name="chenying0907 814"/>
            <p:cNvSpPr>
              <a:spLocks/>
            </p:cNvSpPr>
            <p:nvPr/>
          </p:nvSpPr>
          <p:spPr bwMode="auto">
            <a:xfrm>
              <a:off x="4686301" y="3151188"/>
              <a:ext cx="34925" cy="95250"/>
            </a:xfrm>
            <a:custGeom>
              <a:avLst/>
              <a:gdLst/>
              <a:ahLst/>
              <a:cxnLst>
                <a:cxn ang="0">
                  <a:pos x="79" y="1"/>
                </a:cxn>
                <a:cxn ang="0">
                  <a:pos x="79" y="1"/>
                </a:cxn>
                <a:cxn ang="0">
                  <a:pos x="73" y="8"/>
                </a:cxn>
                <a:cxn ang="0">
                  <a:pos x="69" y="15"/>
                </a:cxn>
                <a:cxn ang="0">
                  <a:pos x="62" y="30"/>
                </a:cxn>
                <a:cxn ang="0">
                  <a:pos x="56" y="46"/>
                </a:cxn>
                <a:cxn ang="0">
                  <a:pos x="52" y="63"/>
                </a:cxn>
                <a:cxn ang="0">
                  <a:pos x="46" y="97"/>
                </a:cxn>
                <a:cxn ang="0">
                  <a:pos x="42" y="112"/>
                </a:cxn>
                <a:cxn ang="0">
                  <a:pos x="37" y="129"/>
                </a:cxn>
                <a:cxn ang="0">
                  <a:pos x="37" y="129"/>
                </a:cxn>
                <a:cxn ang="0">
                  <a:pos x="25" y="167"/>
                </a:cxn>
                <a:cxn ang="0">
                  <a:pos x="17" y="185"/>
                </a:cxn>
                <a:cxn ang="0">
                  <a:pos x="9" y="204"/>
                </a:cxn>
                <a:cxn ang="0">
                  <a:pos x="9" y="204"/>
                </a:cxn>
                <a:cxn ang="0">
                  <a:pos x="5" y="210"/>
                </a:cxn>
                <a:cxn ang="0">
                  <a:pos x="3" y="218"/>
                </a:cxn>
                <a:cxn ang="0">
                  <a:pos x="0" y="227"/>
                </a:cxn>
                <a:cxn ang="0">
                  <a:pos x="0" y="231"/>
                </a:cxn>
                <a:cxn ang="0">
                  <a:pos x="1" y="235"/>
                </a:cxn>
                <a:cxn ang="0">
                  <a:pos x="1" y="235"/>
                </a:cxn>
                <a:cxn ang="0">
                  <a:pos x="3" y="238"/>
                </a:cxn>
                <a:cxn ang="0">
                  <a:pos x="4" y="239"/>
                </a:cxn>
                <a:cxn ang="0">
                  <a:pos x="8" y="239"/>
                </a:cxn>
                <a:cxn ang="0">
                  <a:pos x="12" y="236"/>
                </a:cxn>
                <a:cxn ang="0">
                  <a:pos x="12" y="235"/>
                </a:cxn>
                <a:cxn ang="0">
                  <a:pos x="12" y="233"/>
                </a:cxn>
                <a:cxn ang="0">
                  <a:pos x="12" y="233"/>
                </a:cxn>
                <a:cxn ang="0">
                  <a:pos x="12" y="229"/>
                </a:cxn>
                <a:cxn ang="0">
                  <a:pos x="12" y="225"/>
                </a:cxn>
                <a:cxn ang="0">
                  <a:pos x="16" y="216"/>
                </a:cxn>
                <a:cxn ang="0">
                  <a:pos x="20" y="209"/>
                </a:cxn>
                <a:cxn ang="0">
                  <a:pos x="24" y="201"/>
                </a:cxn>
                <a:cxn ang="0">
                  <a:pos x="24" y="201"/>
                </a:cxn>
                <a:cxn ang="0">
                  <a:pos x="33" y="171"/>
                </a:cxn>
                <a:cxn ang="0">
                  <a:pos x="45" y="141"/>
                </a:cxn>
                <a:cxn ang="0">
                  <a:pos x="45" y="141"/>
                </a:cxn>
                <a:cxn ang="0">
                  <a:pos x="54" y="114"/>
                </a:cxn>
                <a:cxn ang="0">
                  <a:pos x="62" y="85"/>
                </a:cxn>
                <a:cxn ang="0">
                  <a:pos x="62" y="85"/>
                </a:cxn>
                <a:cxn ang="0">
                  <a:pos x="65" y="65"/>
                </a:cxn>
                <a:cxn ang="0">
                  <a:pos x="69" y="46"/>
                </a:cxn>
                <a:cxn ang="0">
                  <a:pos x="72" y="36"/>
                </a:cxn>
                <a:cxn ang="0">
                  <a:pos x="75" y="27"/>
                </a:cxn>
                <a:cxn ang="0">
                  <a:pos x="80" y="18"/>
                </a:cxn>
                <a:cxn ang="0">
                  <a:pos x="86" y="10"/>
                </a:cxn>
                <a:cxn ang="0">
                  <a:pos x="86" y="10"/>
                </a:cxn>
                <a:cxn ang="0">
                  <a:pos x="88" y="8"/>
                </a:cxn>
                <a:cxn ang="0">
                  <a:pos x="88" y="5"/>
                </a:cxn>
                <a:cxn ang="0">
                  <a:pos x="86" y="1"/>
                </a:cxn>
                <a:cxn ang="0">
                  <a:pos x="82" y="0"/>
                </a:cxn>
                <a:cxn ang="0">
                  <a:pos x="81" y="0"/>
                </a:cxn>
                <a:cxn ang="0">
                  <a:pos x="79" y="1"/>
                </a:cxn>
                <a:cxn ang="0">
                  <a:pos x="79" y="1"/>
                </a:cxn>
              </a:cxnLst>
              <a:rect l="0" t="0" r="r" b="b"/>
              <a:pathLst>
                <a:path w="88" h="239">
                  <a:moveTo>
                    <a:pt x="79" y="1"/>
                  </a:moveTo>
                  <a:lnTo>
                    <a:pt x="79" y="1"/>
                  </a:lnTo>
                  <a:lnTo>
                    <a:pt x="73" y="8"/>
                  </a:lnTo>
                  <a:lnTo>
                    <a:pt x="69" y="15"/>
                  </a:lnTo>
                  <a:lnTo>
                    <a:pt x="62" y="30"/>
                  </a:lnTo>
                  <a:lnTo>
                    <a:pt x="56" y="46"/>
                  </a:lnTo>
                  <a:lnTo>
                    <a:pt x="52" y="63"/>
                  </a:lnTo>
                  <a:lnTo>
                    <a:pt x="46" y="97"/>
                  </a:lnTo>
                  <a:lnTo>
                    <a:pt x="42" y="112"/>
                  </a:lnTo>
                  <a:lnTo>
                    <a:pt x="37" y="129"/>
                  </a:lnTo>
                  <a:lnTo>
                    <a:pt x="37" y="129"/>
                  </a:lnTo>
                  <a:lnTo>
                    <a:pt x="25" y="167"/>
                  </a:lnTo>
                  <a:lnTo>
                    <a:pt x="17" y="185"/>
                  </a:lnTo>
                  <a:lnTo>
                    <a:pt x="9" y="204"/>
                  </a:lnTo>
                  <a:lnTo>
                    <a:pt x="9" y="204"/>
                  </a:lnTo>
                  <a:lnTo>
                    <a:pt x="5" y="210"/>
                  </a:lnTo>
                  <a:lnTo>
                    <a:pt x="3" y="218"/>
                  </a:lnTo>
                  <a:lnTo>
                    <a:pt x="0" y="227"/>
                  </a:lnTo>
                  <a:lnTo>
                    <a:pt x="0" y="231"/>
                  </a:lnTo>
                  <a:lnTo>
                    <a:pt x="1" y="235"/>
                  </a:lnTo>
                  <a:lnTo>
                    <a:pt x="1" y="235"/>
                  </a:lnTo>
                  <a:lnTo>
                    <a:pt x="3" y="238"/>
                  </a:lnTo>
                  <a:lnTo>
                    <a:pt x="4" y="239"/>
                  </a:lnTo>
                  <a:lnTo>
                    <a:pt x="8" y="239"/>
                  </a:lnTo>
                  <a:lnTo>
                    <a:pt x="12" y="236"/>
                  </a:lnTo>
                  <a:lnTo>
                    <a:pt x="12" y="235"/>
                  </a:lnTo>
                  <a:lnTo>
                    <a:pt x="12" y="233"/>
                  </a:lnTo>
                  <a:lnTo>
                    <a:pt x="12" y="233"/>
                  </a:lnTo>
                  <a:lnTo>
                    <a:pt x="12" y="229"/>
                  </a:lnTo>
                  <a:lnTo>
                    <a:pt x="12" y="225"/>
                  </a:lnTo>
                  <a:lnTo>
                    <a:pt x="16" y="216"/>
                  </a:lnTo>
                  <a:lnTo>
                    <a:pt x="20" y="209"/>
                  </a:lnTo>
                  <a:lnTo>
                    <a:pt x="24" y="201"/>
                  </a:lnTo>
                  <a:lnTo>
                    <a:pt x="24" y="201"/>
                  </a:lnTo>
                  <a:lnTo>
                    <a:pt x="33" y="171"/>
                  </a:lnTo>
                  <a:lnTo>
                    <a:pt x="45" y="141"/>
                  </a:lnTo>
                  <a:lnTo>
                    <a:pt x="45" y="141"/>
                  </a:lnTo>
                  <a:lnTo>
                    <a:pt x="54" y="114"/>
                  </a:lnTo>
                  <a:lnTo>
                    <a:pt x="62" y="85"/>
                  </a:lnTo>
                  <a:lnTo>
                    <a:pt x="62" y="85"/>
                  </a:lnTo>
                  <a:lnTo>
                    <a:pt x="65" y="65"/>
                  </a:lnTo>
                  <a:lnTo>
                    <a:pt x="69" y="46"/>
                  </a:lnTo>
                  <a:lnTo>
                    <a:pt x="72" y="36"/>
                  </a:lnTo>
                  <a:lnTo>
                    <a:pt x="75" y="27"/>
                  </a:lnTo>
                  <a:lnTo>
                    <a:pt x="80" y="18"/>
                  </a:lnTo>
                  <a:lnTo>
                    <a:pt x="86" y="10"/>
                  </a:lnTo>
                  <a:lnTo>
                    <a:pt x="86" y="10"/>
                  </a:lnTo>
                  <a:lnTo>
                    <a:pt x="88" y="8"/>
                  </a:lnTo>
                  <a:lnTo>
                    <a:pt x="88" y="5"/>
                  </a:lnTo>
                  <a:lnTo>
                    <a:pt x="86" y="1"/>
                  </a:lnTo>
                  <a:lnTo>
                    <a:pt x="82" y="0"/>
                  </a:lnTo>
                  <a:lnTo>
                    <a:pt x="81" y="0"/>
                  </a:lnTo>
                  <a:lnTo>
                    <a:pt x="79" y="1"/>
                  </a:lnTo>
                  <a:lnTo>
                    <a:pt x="79"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8" name="chenying0907 815"/>
            <p:cNvSpPr>
              <a:spLocks/>
            </p:cNvSpPr>
            <p:nvPr/>
          </p:nvSpPr>
          <p:spPr bwMode="auto">
            <a:xfrm>
              <a:off x="4711701" y="3162301"/>
              <a:ext cx="38100" cy="98425"/>
            </a:xfrm>
            <a:custGeom>
              <a:avLst/>
              <a:gdLst/>
              <a:ahLst/>
              <a:cxnLst>
                <a:cxn ang="0">
                  <a:pos x="85" y="3"/>
                </a:cxn>
                <a:cxn ang="0">
                  <a:pos x="85" y="3"/>
                </a:cxn>
                <a:cxn ang="0">
                  <a:pos x="77" y="17"/>
                </a:cxn>
                <a:cxn ang="0">
                  <a:pos x="70" y="32"/>
                </a:cxn>
                <a:cxn ang="0">
                  <a:pos x="58" y="62"/>
                </a:cxn>
                <a:cxn ang="0">
                  <a:pos x="49" y="92"/>
                </a:cxn>
                <a:cxn ang="0">
                  <a:pos x="39" y="123"/>
                </a:cxn>
                <a:cxn ang="0">
                  <a:pos x="39" y="123"/>
                </a:cxn>
                <a:cxn ang="0">
                  <a:pos x="15" y="181"/>
                </a:cxn>
                <a:cxn ang="0">
                  <a:pos x="10" y="195"/>
                </a:cxn>
                <a:cxn ang="0">
                  <a:pos x="6" y="211"/>
                </a:cxn>
                <a:cxn ang="0">
                  <a:pos x="2" y="225"/>
                </a:cxn>
                <a:cxn ang="0">
                  <a:pos x="0" y="241"/>
                </a:cxn>
                <a:cxn ang="0">
                  <a:pos x="0" y="241"/>
                </a:cxn>
                <a:cxn ang="0">
                  <a:pos x="0" y="243"/>
                </a:cxn>
                <a:cxn ang="0">
                  <a:pos x="1" y="245"/>
                </a:cxn>
                <a:cxn ang="0">
                  <a:pos x="3" y="246"/>
                </a:cxn>
                <a:cxn ang="0">
                  <a:pos x="5" y="246"/>
                </a:cxn>
                <a:cxn ang="0">
                  <a:pos x="9" y="245"/>
                </a:cxn>
                <a:cxn ang="0">
                  <a:pos x="10" y="243"/>
                </a:cxn>
                <a:cxn ang="0">
                  <a:pos x="11" y="241"/>
                </a:cxn>
                <a:cxn ang="0">
                  <a:pos x="11" y="241"/>
                </a:cxn>
                <a:cxn ang="0">
                  <a:pos x="14" y="226"/>
                </a:cxn>
                <a:cxn ang="0">
                  <a:pos x="17" y="211"/>
                </a:cxn>
                <a:cxn ang="0">
                  <a:pos x="22" y="196"/>
                </a:cxn>
                <a:cxn ang="0">
                  <a:pos x="27" y="182"/>
                </a:cxn>
                <a:cxn ang="0">
                  <a:pos x="38" y="155"/>
                </a:cxn>
                <a:cxn ang="0">
                  <a:pos x="49" y="126"/>
                </a:cxn>
                <a:cxn ang="0">
                  <a:pos x="49" y="126"/>
                </a:cxn>
                <a:cxn ang="0">
                  <a:pos x="60" y="96"/>
                </a:cxn>
                <a:cxn ang="0">
                  <a:pos x="70" y="66"/>
                </a:cxn>
                <a:cxn ang="0">
                  <a:pos x="81" y="37"/>
                </a:cxn>
                <a:cxn ang="0">
                  <a:pos x="87" y="22"/>
                </a:cxn>
                <a:cxn ang="0">
                  <a:pos x="94" y="8"/>
                </a:cxn>
                <a:cxn ang="0">
                  <a:pos x="94" y="8"/>
                </a:cxn>
                <a:cxn ang="0">
                  <a:pos x="95" y="5"/>
                </a:cxn>
                <a:cxn ang="0">
                  <a:pos x="95" y="4"/>
                </a:cxn>
                <a:cxn ang="0">
                  <a:pos x="92" y="0"/>
                </a:cxn>
                <a:cxn ang="0">
                  <a:pos x="89" y="0"/>
                </a:cxn>
                <a:cxn ang="0">
                  <a:pos x="86" y="0"/>
                </a:cxn>
                <a:cxn ang="0">
                  <a:pos x="85" y="3"/>
                </a:cxn>
                <a:cxn ang="0">
                  <a:pos x="85" y="3"/>
                </a:cxn>
              </a:cxnLst>
              <a:rect l="0" t="0" r="r" b="b"/>
              <a:pathLst>
                <a:path w="95" h="246">
                  <a:moveTo>
                    <a:pt x="85" y="3"/>
                  </a:moveTo>
                  <a:lnTo>
                    <a:pt x="85" y="3"/>
                  </a:lnTo>
                  <a:lnTo>
                    <a:pt x="77" y="17"/>
                  </a:lnTo>
                  <a:lnTo>
                    <a:pt x="70" y="32"/>
                  </a:lnTo>
                  <a:lnTo>
                    <a:pt x="58" y="62"/>
                  </a:lnTo>
                  <a:lnTo>
                    <a:pt x="49" y="92"/>
                  </a:lnTo>
                  <a:lnTo>
                    <a:pt x="39" y="123"/>
                  </a:lnTo>
                  <a:lnTo>
                    <a:pt x="39" y="123"/>
                  </a:lnTo>
                  <a:lnTo>
                    <a:pt x="15" y="181"/>
                  </a:lnTo>
                  <a:lnTo>
                    <a:pt x="10" y="195"/>
                  </a:lnTo>
                  <a:lnTo>
                    <a:pt x="6" y="211"/>
                  </a:lnTo>
                  <a:lnTo>
                    <a:pt x="2" y="225"/>
                  </a:lnTo>
                  <a:lnTo>
                    <a:pt x="0" y="241"/>
                  </a:lnTo>
                  <a:lnTo>
                    <a:pt x="0" y="241"/>
                  </a:lnTo>
                  <a:lnTo>
                    <a:pt x="0" y="243"/>
                  </a:lnTo>
                  <a:lnTo>
                    <a:pt x="1" y="245"/>
                  </a:lnTo>
                  <a:lnTo>
                    <a:pt x="3" y="246"/>
                  </a:lnTo>
                  <a:lnTo>
                    <a:pt x="5" y="246"/>
                  </a:lnTo>
                  <a:lnTo>
                    <a:pt x="9" y="245"/>
                  </a:lnTo>
                  <a:lnTo>
                    <a:pt x="10" y="243"/>
                  </a:lnTo>
                  <a:lnTo>
                    <a:pt x="11" y="241"/>
                  </a:lnTo>
                  <a:lnTo>
                    <a:pt x="11" y="241"/>
                  </a:lnTo>
                  <a:lnTo>
                    <a:pt x="14" y="226"/>
                  </a:lnTo>
                  <a:lnTo>
                    <a:pt x="17" y="211"/>
                  </a:lnTo>
                  <a:lnTo>
                    <a:pt x="22" y="196"/>
                  </a:lnTo>
                  <a:lnTo>
                    <a:pt x="27" y="182"/>
                  </a:lnTo>
                  <a:lnTo>
                    <a:pt x="38" y="155"/>
                  </a:lnTo>
                  <a:lnTo>
                    <a:pt x="49" y="126"/>
                  </a:lnTo>
                  <a:lnTo>
                    <a:pt x="49" y="126"/>
                  </a:lnTo>
                  <a:lnTo>
                    <a:pt x="60" y="96"/>
                  </a:lnTo>
                  <a:lnTo>
                    <a:pt x="70" y="66"/>
                  </a:lnTo>
                  <a:lnTo>
                    <a:pt x="81" y="37"/>
                  </a:lnTo>
                  <a:lnTo>
                    <a:pt x="87" y="22"/>
                  </a:lnTo>
                  <a:lnTo>
                    <a:pt x="94" y="8"/>
                  </a:lnTo>
                  <a:lnTo>
                    <a:pt x="94" y="8"/>
                  </a:lnTo>
                  <a:lnTo>
                    <a:pt x="95" y="5"/>
                  </a:lnTo>
                  <a:lnTo>
                    <a:pt x="95" y="4"/>
                  </a:lnTo>
                  <a:lnTo>
                    <a:pt x="92" y="0"/>
                  </a:lnTo>
                  <a:lnTo>
                    <a:pt x="89" y="0"/>
                  </a:lnTo>
                  <a:lnTo>
                    <a:pt x="86" y="0"/>
                  </a:lnTo>
                  <a:lnTo>
                    <a:pt x="85" y="3"/>
                  </a:lnTo>
                  <a:lnTo>
                    <a:pt x="85"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59" name="chenying0907 816"/>
            <p:cNvSpPr>
              <a:spLocks/>
            </p:cNvSpPr>
            <p:nvPr/>
          </p:nvSpPr>
          <p:spPr bwMode="auto">
            <a:xfrm>
              <a:off x="4737101" y="3182938"/>
              <a:ext cx="33338" cy="90488"/>
            </a:xfrm>
            <a:custGeom>
              <a:avLst/>
              <a:gdLst/>
              <a:ahLst/>
              <a:cxnLst>
                <a:cxn ang="0">
                  <a:pos x="72" y="3"/>
                </a:cxn>
                <a:cxn ang="0">
                  <a:pos x="72" y="3"/>
                </a:cxn>
                <a:cxn ang="0">
                  <a:pos x="69" y="15"/>
                </a:cxn>
                <a:cxn ang="0">
                  <a:pos x="64" y="28"/>
                </a:cxn>
                <a:cxn ang="0">
                  <a:pos x="54" y="51"/>
                </a:cxn>
                <a:cxn ang="0">
                  <a:pos x="54" y="51"/>
                </a:cxn>
                <a:cxn ang="0">
                  <a:pos x="41" y="85"/>
                </a:cxn>
                <a:cxn ang="0">
                  <a:pos x="27" y="119"/>
                </a:cxn>
                <a:cxn ang="0">
                  <a:pos x="27" y="119"/>
                </a:cxn>
                <a:cxn ang="0">
                  <a:pos x="16" y="143"/>
                </a:cxn>
                <a:cxn ang="0">
                  <a:pos x="8" y="168"/>
                </a:cxn>
                <a:cxn ang="0">
                  <a:pos x="4" y="181"/>
                </a:cxn>
                <a:cxn ang="0">
                  <a:pos x="1" y="194"/>
                </a:cxn>
                <a:cxn ang="0">
                  <a:pos x="0" y="207"/>
                </a:cxn>
                <a:cxn ang="0">
                  <a:pos x="0" y="222"/>
                </a:cxn>
                <a:cxn ang="0">
                  <a:pos x="0" y="222"/>
                </a:cxn>
                <a:cxn ang="0">
                  <a:pos x="0" y="224"/>
                </a:cxn>
                <a:cxn ang="0">
                  <a:pos x="1" y="227"/>
                </a:cxn>
                <a:cxn ang="0">
                  <a:pos x="5" y="228"/>
                </a:cxn>
                <a:cxn ang="0">
                  <a:pos x="9" y="227"/>
                </a:cxn>
                <a:cxn ang="0">
                  <a:pos x="10" y="224"/>
                </a:cxn>
                <a:cxn ang="0">
                  <a:pos x="10" y="222"/>
                </a:cxn>
                <a:cxn ang="0">
                  <a:pos x="10" y="222"/>
                </a:cxn>
                <a:cxn ang="0">
                  <a:pos x="12" y="206"/>
                </a:cxn>
                <a:cxn ang="0">
                  <a:pos x="14" y="190"/>
                </a:cxn>
                <a:cxn ang="0">
                  <a:pos x="17" y="176"/>
                </a:cxn>
                <a:cxn ang="0">
                  <a:pos x="22" y="162"/>
                </a:cxn>
                <a:cxn ang="0">
                  <a:pos x="33" y="133"/>
                </a:cxn>
                <a:cxn ang="0">
                  <a:pos x="46" y="104"/>
                </a:cxn>
                <a:cxn ang="0">
                  <a:pos x="46" y="104"/>
                </a:cxn>
                <a:cxn ang="0">
                  <a:pos x="58" y="71"/>
                </a:cxn>
                <a:cxn ang="0">
                  <a:pos x="64" y="54"/>
                </a:cxn>
                <a:cxn ang="0">
                  <a:pos x="71" y="39"/>
                </a:cxn>
                <a:cxn ang="0">
                  <a:pos x="71" y="39"/>
                </a:cxn>
                <a:cxn ang="0">
                  <a:pos x="78" y="23"/>
                </a:cxn>
                <a:cxn ang="0">
                  <a:pos x="81" y="15"/>
                </a:cxn>
                <a:cxn ang="0">
                  <a:pos x="84" y="7"/>
                </a:cxn>
                <a:cxn ang="0">
                  <a:pos x="84" y="7"/>
                </a:cxn>
                <a:cxn ang="0">
                  <a:pos x="84" y="5"/>
                </a:cxn>
                <a:cxn ang="0">
                  <a:pos x="82" y="2"/>
                </a:cxn>
                <a:cxn ang="0">
                  <a:pos x="78" y="0"/>
                </a:cxn>
                <a:cxn ang="0">
                  <a:pos x="77" y="0"/>
                </a:cxn>
                <a:cxn ang="0">
                  <a:pos x="75" y="1"/>
                </a:cxn>
                <a:cxn ang="0">
                  <a:pos x="73" y="2"/>
                </a:cxn>
                <a:cxn ang="0">
                  <a:pos x="72" y="3"/>
                </a:cxn>
                <a:cxn ang="0">
                  <a:pos x="72" y="3"/>
                </a:cxn>
              </a:cxnLst>
              <a:rect l="0" t="0" r="r" b="b"/>
              <a:pathLst>
                <a:path w="84" h="228">
                  <a:moveTo>
                    <a:pt x="72" y="3"/>
                  </a:moveTo>
                  <a:lnTo>
                    <a:pt x="72" y="3"/>
                  </a:lnTo>
                  <a:lnTo>
                    <a:pt x="69" y="15"/>
                  </a:lnTo>
                  <a:lnTo>
                    <a:pt x="64" y="28"/>
                  </a:lnTo>
                  <a:lnTo>
                    <a:pt x="54" y="51"/>
                  </a:lnTo>
                  <a:lnTo>
                    <a:pt x="54" y="51"/>
                  </a:lnTo>
                  <a:lnTo>
                    <a:pt x="41" y="85"/>
                  </a:lnTo>
                  <a:lnTo>
                    <a:pt x="27" y="119"/>
                  </a:lnTo>
                  <a:lnTo>
                    <a:pt x="27" y="119"/>
                  </a:lnTo>
                  <a:lnTo>
                    <a:pt x="16" y="143"/>
                  </a:lnTo>
                  <a:lnTo>
                    <a:pt x="8" y="168"/>
                  </a:lnTo>
                  <a:lnTo>
                    <a:pt x="4" y="181"/>
                  </a:lnTo>
                  <a:lnTo>
                    <a:pt x="1" y="194"/>
                  </a:lnTo>
                  <a:lnTo>
                    <a:pt x="0" y="207"/>
                  </a:lnTo>
                  <a:lnTo>
                    <a:pt x="0" y="222"/>
                  </a:lnTo>
                  <a:lnTo>
                    <a:pt x="0" y="222"/>
                  </a:lnTo>
                  <a:lnTo>
                    <a:pt x="0" y="224"/>
                  </a:lnTo>
                  <a:lnTo>
                    <a:pt x="1" y="227"/>
                  </a:lnTo>
                  <a:lnTo>
                    <a:pt x="5" y="228"/>
                  </a:lnTo>
                  <a:lnTo>
                    <a:pt x="9" y="227"/>
                  </a:lnTo>
                  <a:lnTo>
                    <a:pt x="10" y="224"/>
                  </a:lnTo>
                  <a:lnTo>
                    <a:pt x="10" y="222"/>
                  </a:lnTo>
                  <a:lnTo>
                    <a:pt x="10" y="222"/>
                  </a:lnTo>
                  <a:lnTo>
                    <a:pt x="12" y="206"/>
                  </a:lnTo>
                  <a:lnTo>
                    <a:pt x="14" y="190"/>
                  </a:lnTo>
                  <a:lnTo>
                    <a:pt x="17" y="176"/>
                  </a:lnTo>
                  <a:lnTo>
                    <a:pt x="22" y="162"/>
                  </a:lnTo>
                  <a:lnTo>
                    <a:pt x="33" y="133"/>
                  </a:lnTo>
                  <a:lnTo>
                    <a:pt x="46" y="104"/>
                  </a:lnTo>
                  <a:lnTo>
                    <a:pt x="46" y="104"/>
                  </a:lnTo>
                  <a:lnTo>
                    <a:pt x="58" y="71"/>
                  </a:lnTo>
                  <a:lnTo>
                    <a:pt x="64" y="54"/>
                  </a:lnTo>
                  <a:lnTo>
                    <a:pt x="71" y="39"/>
                  </a:lnTo>
                  <a:lnTo>
                    <a:pt x="71" y="39"/>
                  </a:lnTo>
                  <a:lnTo>
                    <a:pt x="78" y="23"/>
                  </a:lnTo>
                  <a:lnTo>
                    <a:pt x="81" y="15"/>
                  </a:lnTo>
                  <a:lnTo>
                    <a:pt x="84" y="7"/>
                  </a:lnTo>
                  <a:lnTo>
                    <a:pt x="84" y="7"/>
                  </a:lnTo>
                  <a:lnTo>
                    <a:pt x="84" y="5"/>
                  </a:lnTo>
                  <a:lnTo>
                    <a:pt x="82" y="2"/>
                  </a:lnTo>
                  <a:lnTo>
                    <a:pt x="78" y="0"/>
                  </a:lnTo>
                  <a:lnTo>
                    <a:pt x="77" y="0"/>
                  </a:lnTo>
                  <a:lnTo>
                    <a:pt x="75" y="1"/>
                  </a:lnTo>
                  <a:lnTo>
                    <a:pt x="73" y="2"/>
                  </a:lnTo>
                  <a:lnTo>
                    <a:pt x="72" y="3"/>
                  </a:lnTo>
                  <a:lnTo>
                    <a:pt x="72"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0" name="chenying0907 817"/>
            <p:cNvSpPr>
              <a:spLocks/>
            </p:cNvSpPr>
            <p:nvPr/>
          </p:nvSpPr>
          <p:spPr bwMode="auto">
            <a:xfrm>
              <a:off x="4762501" y="3200401"/>
              <a:ext cx="26988" cy="95250"/>
            </a:xfrm>
            <a:custGeom>
              <a:avLst/>
              <a:gdLst/>
              <a:ahLst/>
              <a:cxnLst>
                <a:cxn ang="0">
                  <a:pos x="59" y="2"/>
                </a:cxn>
                <a:cxn ang="0">
                  <a:pos x="59" y="2"/>
                </a:cxn>
                <a:cxn ang="0">
                  <a:pos x="47" y="38"/>
                </a:cxn>
                <a:cxn ang="0">
                  <a:pos x="35" y="72"/>
                </a:cxn>
                <a:cxn ang="0">
                  <a:pos x="15" y="142"/>
                </a:cxn>
                <a:cxn ang="0">
                  <a:pos x="15" y="142"/>
                </a:cxn>
                <a:cxn ang="0">
                  <a:pos x="9" y="164"/>
                </a:cxn>
                <a:cxn ang="0">
                  <a:pos x="2" y="191"/>
                </a:cxn>
                <a:cxn ang="0">
                  <a:pos x="0" y="204"/>
                </a:cxn>
                <a:cxn ang="0">
                  <a:pos x="0" y="217"/>
                </a:cxn>
                <a:cxn ang="0">
                  <a:pos x="1" y="229"/>
                </a:cxn>
                <a:cxn ang="0">
                  <a:pos x="4" y="235"/>
                </a:cxn>
                <a:cxn ang="0">
                  <a:pos x="6" y="239"/>
                </a:cxn>
                <a:cxn ang="0">
                  <a:pos x="6" y="239"/>
                </a:cxn>
                <a:cxn ang="0">
                  <a:pos x="8" y="242"/>
                </a:cxn>
                <a:cxn ang="0">
                  <a:pos x="10" y="242"/>
                </a:cxn>
                <a:cxn ang="0">
                  <a:pos x="14" y="242"/>
                </a:cxn>
                <a:cxn ang="0">
                  <a:pos x="17" y="238"/>
                </a:cxn>
                <a:cxn ang="0">
                  <a:pos x="17" y="236"/>
                </a:cxn>
                <a:cxn ang="0">
                  <a:pos x="15" y="234"/>
                </a:cxn>
                <a:cxn ang="0">
                  <a:pos x="15" y="234"/>
                </a:cxn>
                <a:cxn ang="0">
                  <a:pos x="13" y="227"/>
                </a:cxn>
                <a:cxn ang="0">
                  <a:pos x="12" y="222"/>
                </a:cxn>
                <a:cxn ang="0">
                  <a:pos x="12" y="215"/>
                </a:cxn>
                <a:cxn ang="0">
                  <a:pos x="13" y="209"/>
                </a:cxn>
                <a:cxn ang="0">
                  <a:pos x="18" y="183"/>
                </a:cxn>
                <a:cxn ang="0">
                  <a:pos x="18" y="183"/>
                </a:cxn>
                <a:cxn ang="0">
                  <a:pos x="21" y="166"/>
                </a:cxn>
                <a:cxn ang="0">
                  <a:pos x="26" y="149"/>
                </a:cxn>
                <a:cxn ang="0">
                  <a:pos x="35" y="116"/>
                </a:cxn>
                <a:cxn ang="0">
                  <a:pos x="35" y="116"/>
                </a:cxn>
                <a:cxn ang="0">
                  <a:pos x="51" y="61"/>
                </a:cxn>
                <a:cxn ang="0">
                  <a:pos x="60" y="34"/>
                </a:cxn>
                <a:cxn ang="0">
                  <a:pos x="69" y="6"/>
                </a:cxn>
                <a:cxn ang="0">
                  <a:pos x="69" y="6"/>
                </a:cxn>
                <a:cxn ang="0">
                  <a:pos x="70" y="4"/>
                </a:cxn>
                <a:cxn ang="0">
                  <a:pos x="69" y="1"/>
                </a:cxn>
                <a:cxn ang="0">
                  <a:pos x="68" y="0"/>
                </a:cxn>
                <a:cxn ang="0">
                  <a:pos x="66" y="0"/>
                </a:cxn>
                <a:cxn ang="0">
                  <a:pos x="61" y="0"/>
                </a:cxn>
                <a:cxn ang="0">
                  <a:pos x="60" y="1"/>
                </a:cxn>
                <a:cxn ang="0">
                  <a:pos x="59" y="2"/>
                </a:cxn>
                <a:cxn ang="0">
                  <a:pos x="59" y="2"/>
                </a:cxn>
              </a:cxnLst>
              <a:rect l="0" t="0" r="r" b="b"/>
              <a:pathLst>
                <a:path w="70" h="242">
                  <a:moveTo>
                    <a:pt x="59" y="2"/>
                  </a:moveTo>
                  <a:lnTo>
                    <a:pt x="59" y="2"/>
                  </a:lnTo>
                  <a:lnTo>
                    <a:pt x="47" y="38"/>
                  </a:lnTo>
                  <a:lnTo>
                    <a:pt x="35" y="72"/>
                  </a:lnTo>
                  <a:lnTo>
                    <a:pt x="15" y="142"/>
                  </a:lnTo>
                  <a:lnTo>
                    <a:pt x="15" y="142"/>
                  </a:lnTo>
                  <a:lnTo>
                    <a:pt x="9" y="164"/>
                  </a:lnTo>
                  <a:lnTo>
                    <a:pt x="2" y="191"/>
                  </a:lnTo>
                  <a:lnTo>
                    <a:pt x="0" y="204"/>
                  </a:lnTo>
                  <a:lnTo>
                    <a:pt x="0" y="217"/>
                  </a:lnTo>
                  <a:lnTo>
                    <a:pt x="1" y="229"/>
                  </a:lnTo>
                  <a:lnTo>
                    <a:pt x="4" y="235"/>
                  </a:lnTo>
                  <a:lnTo>
                    <a:pt x="6" y="239"/>
                  </a:lnTo>
                  <a:lnTo>
                    <a:pt x="6" y="239"/>
                  </a:lnTo>
                  <a:lnTo>
                    <a:pt x="8" y="242"/>
                  </a:lnTo>
                  <a:lnTo>
                    <a:pt x="10" y="242"/>
                  </a:lnTo>
                  <a:lnTo>
                    <a:pt x="14" y="242"/>
                  </a:lnTo>
                  <a:lnTo>
                    <a:pt x="17" y="238"/>
                  </a:lnTo>
                  <a:lnTo>
                    <a:pt x="17" y="236"/>
                  </a:lnTo>
                  <a:lnTo>
                    <a:pt x="15" y="234"/>
                  </a:lnTo>
                  <a:lnTo>
                    <a:pt x="15" y="234"/>
                  </a:lnTo>
                  <a:lnTo>
                    <a:pt x="13" y="227"/>
                  </a:lnTo>
                  <a:lnTo>
                    <a:pt x="12" y="222"/>
                  </a:lnTo>
                  <a:lnTo>
                    <a:pt x="12" y="215"/>
                  </a:lnTo>
                  <a:lnTo>
                    <a:pt x="13" y="209"/>
                  </a:lnTo>
                  <a:lnTo>
                    <a:pt x="18" y="183"/>
                  </a:lnTo>
                  <a:lnTo>
                    <a:pt x="18" y="183"/>
                  </a:lnTo>
                  <a:lnTo>
                    <a:pt x="21" y="166"/>
                  </a:lnTo>
                  <a:lnTo>
                    <a:pt x="26" y="149"/>
                  </a:lnTo>
                  <a:lnTo>
                    <a:pt x="35" y="116"/>
                  </a:lnTo>
                  <a:lnTo>
                    <a:pt x="35" y="116"/>
                  </a:lnTo>
                  <a:lnTo>
                    <a:pt x="51" y="61"/>
                  </a:lnTo>
                  <a:lnTo>
                    <a:pt x="60" y="34"/>
                  </a:lnTo>
                  <a:lnTo>
                    <a:pt x="69" y="6"/>
                  </a:lnTo>
                  <a:lnTo>
                    <a:pt x="69" y="6"/>
                  </a:lnTo>
                  <a:lnTo>
                    <a:pt x="70" y="4"/>
                  </a:lnTo>
                  <a:lnTo>
                    <a:pt x="69" y="1"/>
                  </a:lnTo>
                  <a:lnTo>
                    <a:pt x="68" y="0"/>
                  </a:lnTo>
                  <a:lnTo>
                    <a:pt x="66" y="0"/>
                  </a:lnTo>
                  <a:lnTo>
                    <a:pt x="61" y="0"/>
                  </a:lnTo>
                  <a:lnTo>
                    <a:pt x="60" y="1"/>
                  </a:lnTo>
                  <a:lnTo>
                    <a:pt x="59" y="2"/>
                  </a:lnTo>
                  <a:lnTo>
                    <a:pt x="59"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1" name="chenying0907 818"/>
            <p:cNvSpPr>
              <a:spLocks/>
            </p:cNvSpPr>
            <p:nvPr/>
          </p:nvSpPr>
          <p:spPr bwMode="auto">
            <a:xfrm>
              <a:off x="4786313" y="3222626"/>
              <a:ext cx="31750" cy="88900"/>
            </a:xfrm>
            <a:custGeom>
              <a:avLst/>
              <a:gdLst/>
              <a:ahLst/>
              <a:cxnLst>
                <a:cxn ang="0">
                  <a:pos x="69" y="3"/>
                </a:cxn>
                <a:cxn ang="0">
                  <a:pos x="69" y="3"/>
                </a:cxn>
                <a:cxn ang="0">
                  <a:pos x="61" y="13"/>
                </a:cxn>
                <a:cxn ang="0">
                  <a:pos x="56" y="25"/>
                </a:cxn>
                <a:cxn ang="0">
                  <a:pos x="45" y="48"/>
                </a:cxn>
                <a:cxn ang="0">
                  <a:pos x="36" y="73"/>
                </a:cxn>
                <a:cxn ang="0">
                  <a:pos x="28" y="98"/>
                </a:cxn>
                <a:cxn ang="0">
                  <a:pos x="28" y="98"/>
                </a:cxn>
                <a:cxn ang="0">
                  <a:pos x="19" y="128"/>
                </a:cxn>
                <a:cxn ang="0">
                  <a:pos x="10" y="157"/>
                </a:cxn>
                <a:cxn ang="0">
                  <a:pos x="6" y="173"/>
                </a:cxn>
                <a:cxn ang="0">
                  <a:pos x="2" y="187"/>
                </a:cxn>
                <a:cxn ang="0">
                  <a:pos x="1" y="203"/>
                </a:cxn>
                <a:cxn ang="0">
                  <a:pos x="0" y="218"/>
                </a:cxn>
                <a:cxn ang="0">
                  <a:pos x="0" y="218"/>
                </a:cxn>
                <a:cxn ang="0">
                  <a:pos x="0" y="221"/>
                </a:cxn>
                <a:cxn ang="0">
                  <a:pos x="1" y="222"/>
                </a:cxn>
                <a:cxn ang="0">
                  <a:pos x="5" y="224"/>
                </a:cxn>
                <a:cxn ang="0">
                  <a:pos x="9" y="222"/>
                </a:cxn>
                <a:cxn ang="0">
                  <a:pos x="10" y="221"/>
                </a:cxn>
                <a:cxn ang="0">
                  <a:pos x="10" y="218"/>
                </a:cxn>
                <a:cxn ang="0">
                  <a:pos x="10" y="218"/>
                </a:cxn>
                <a:cxn ang="0">
                  <a:pos x="11" y="204"/>
                </a:cxn>
                <a:cxn ang="0">
                  <a:pos x="14" y="190"/>
                </a:cxn>
                <a:cxn ang="0">
                  <a:pos x="17" y="176"/>
                </a:cxn>
                <a:cxn ang="0">
                  <a:pos x="19" y="163"/>
                </a:cxn>
                <a:cxn ang="0">
                  <a:pos x="28" y="137"/>
                </a:cxn>
                <a:cxn ang="0">
                  <a:pos x="37" y="110"/>
                </a:cxn>
                <a:cxn ang="0">
                  <a:pos x="37" y="110"/>
                </a:cxn>
                <a:cxn ang="0">
                  <a:pos x="45" y="84"/>
                </a:cxn>
                <a:cxn ang="0">
                  <a:pos x="54" y="57"/>
                </a:cxn>
                <a:cxn ang="0">
                  <a:pos x="65" y="33"/>
                </a:cxn>
                <a:cxn ang="0">
                  <a:pos x="71" y="20"/>
                </a:cxn>
                <a:cxn ang="0">
                  <a:pos x="78" y="8"/>
                </a:cxn>
                <a:cxn ang="0">
                  <a:pos x="78" y="8"/>
                </a:cxn>
                <a:cxn ang="0">
                  <a:pos x="79" y="6"/>
                </a:cxn>
                <a:cxn ang="0">
                  <a:pos x="79" y="4"/>
                </a:cxn>
                <a:cxn ang="0">
                  <a:pos x="78" y="3"/>
                </a:cxn>
                <a:cxn ang="0">
                  <a:pos x="77" y="1"/>
                </a:cxn>
                <a:cxn ang="0">
                  <a:pos x="73" y="0"/>
                </a:cxn>
                <a:cxn ang="0">
                  <a:pos x="70" y="1"/>
                </a:cxn>
                <a:cxn ang="0">
                  <a:pos x="69" y="3"/>
                </a:cxn>
                <a:cxn ang="0">
                  <a:pos x="69" y="3"/>
                </a:cxn>
              </a:cxnLst>
              <a:rect l="0" t="0" r="r" b="b"/>
              <a:pathLst>
                <a:path w="79" h="224">
                  <a:moveTo>
                    <a:pt x="69" y="3"/>
                  </a:moveTo>
                  <a:lnTo>
                    <a:pt x="69" y="3"/>
                  </a:lnTo>
                  <a:lnTo>
                    <a:pt x="61" y="13"/>
                  </a:lnTo>
                  <a:lnTo>
                    <a:pt x="56" y="25"/>
                  </a:lnTo>
                  <a:lnTo>
                    <a:pt x="45" y="48"/>
                  </a:lnTo>
                  <a:lnTo>
                    <a:pt x="36" y="73"/>
                  </a:lnTo>
                  <a:lnTo>
                    <a:pt x="28" y="98"/>
                  </a:lnTo>
                  <a:lnTo>
                    <a:pt x="28" y="98"/>
                  </a:lnTo>
                  <a:lnTo>
                    <a:pt x="19" y="128"/>
                  </a:lnTo>
                  <a:lnTo>
                    <a:pt x="10" y="157"/>
                  </a:lnTo>
                  <a:lnTo>
                    <a:pt x="6" y="173"/>
                  </a:lnTo>
                  <a:lnTo>
                    <a:pt x="2" y="187"/>
                  </a:lnTo>
                  <a:lnTo>
                    <a:pt x="1" y="203"/>
                  </a:lnTo>
                  <a:lnTo>
                    <a:pt x="0" y="218"/>
                  </a:lnTo>
                  <a:lnTo>
                    <a:pt x="0" y="218"/>
                  </a:lnTo>
                  <a:lnTo>
                    <a:pt x="0" y="221"/>
                  </a:lnTo>
                  <a:lnTo>
                    <a:pt x="1" y="222"/>
                  </a:lnTo>
                  <a:lnTo>
                    <a:pt x="5" y="224"/>
                  </a:lnTo>
                  <a:lnTo>
                    <a:pt x="9" y="222"/>
                  </a:lnTo>
                  <a:lnTo>
                    <a:pt x="10" y="221"/>
                  </a:lnTo>
                  <a:lnTo>
                    <a:pt x="10" y="218"/>
                  </a:lnTo>
                  <a:lnTo>
                    <a:pt x="10" y="218"/>
                  </a:lnTo>
                  <a:lnTo>
                    <a:pt x="11" y="204"/>
                  </a:lnTo>
                  <a:lnTo>
                    <a:pt x="14" y="190"/>
                  </a:lnTo>
                  <a:lnTo>
                    <a:pt x="17" y="176"/>
                  </a:lnTo>
                  <a:lnTo>
                    <a:pt x="19" y="163"/>
                  </a:lnTo>
                  <a:lnTo>
                    <a:pt x="28" y="137"/>
                  </a:lnTo>
                  <a:lnTo>
                    <a:pt x="37" y="110"/>
                  </a:lnTo>
                  <a:lnTo>
                    <a:pt x="37" y="110"/>
                  </a:lnTo>
                  <a:lnTo>
                    <a:pt x="45" y="84"/>
                  </a:lnTo>
                  <a:lnTo>
                    <a:pt x="54" y="57"/>
                  </a:lnTo>
                  <a:lnTo>
                    <a:pt x="65" y="33"/>
                  </a:lnTo>
                  <a:lnTo>
                    <a:pt x="71" y="20"/>
                  </a:lnTo>
                  <a:lnTo>
                    <a:pt x="78" y="8"/>
                  </a:lnTo>
                  <a:lnTo>
                    <a:pt x="78" y="8"/>
                  </a:lnTo>
                  <a:lnTo>
                    <a:pt x="79" y="6"/>
                  </a:lnTo>
                  <a:lnTo>
                    <a:pt x="79" y="4"/>
                  </a:lnTo>
                  <a:lnTo>
                    <a:pt x="78" y="3"/>
                  </a:lnTo>
                  <a:lnTo>
                    <a:pt x="77" y="1"/>
                  </a:lnTo>
                  <a:lnTo>
                    <a:pt x="73" y="0"/>
                  </a:lnTo>
                  <a:lnTo>
                    <a:pt x="70" y="1"/>
                  </a:lnTo>
                  <a:lnTo>
                    <a:pt x="69" y="3"/>
                  </a:lnTo>
                  <a:lnTo>
                    <a:pt x="69"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2" name="chenying0907 819"/>
            <p:cNvSpPr>
              <a:spLocks/>
            </p:cNvSpPr>
            <p:nvPr/>
          </p:nvSpPr>
          <p:spPr bwMode="auto">
            <a:xfrm>
              <a:off x="4808538" y="3241676"/>
              <a:ext cx="34925" cy="90488"/>
            </a:xfrm>
            <a:custGeom>
              <a:avLst/>
              <a:gdLst/>
              <a:ahLst/>
              <a:cxnLst>
                <a:cxn ang="0">
                  <a:pos x="77" y="4"/>
                </a:cxn>
                <a:cxn ang="0">
                  <a:pos x="77" y="4"/>
                </a:cxn>
                <a:cxn ang="0">
                  <a:pos x="52" y="65"/>
                </a:cxn>
                <a:cxn ang="0">
                  <a:pos x="40" y="95"/>
                </a:cxn>
                <a:cxn ang="0">
                  <a:pos x="27" y="125"/>
                </a:cxn>
                <a:cxn ang="0">
                  <a:pos x="27" y="125"/>
                </a:cxn>
                <a:cxn ang="0">
                  <a:pos x="17" y="149"/>
                </a:cxn>
                <a:cxn ang="0">
                  <a:pos x="9" y="172"/>
                </a:cxn>
                <a:cxn ang="0">
                  <a:pos x="2" y="197"/>
                </a:cxn>
                <a:cxn ang="0">
                  <a:pos x="1" y="209"/>
                </a:cxn>
                <a:cxn ang="0">
                  <a:pos x="0" y="222"/>
                </a:cxn>
                <a:cxn ang="0">
                  <a:pos x="0" y="222"/>
                </a:cxn>
                <a:cxn ang="0">
                  <a:pos x="1" y="225"/>
                </a:cxn>
                <a:cxn ang="0">
                  <a:pos x="2" y="226"/>
                </a:cxn>
                <a:cxn ang="0">
                  <a:pos x="6" y="227"/>
                </a:cxn>
                <a:cxn ang="0">
                  <a:pos x="10" y="226"/>
                </a:cxn>
                <a:cxn ang="0">
                  <a:pos x="12" y="225"/>
                </a:cxn>
                <a:cxn ang="0">
                  <a:pos x="12" y="222"/>
                </a:cxn>
                <a:cxn ang="0">
                  <a:pos x="12" y="222"/>
                </a:cxn>
                <a:cxn ang="0">
                  <a:pos x="13" y="208"/>
                </a:cxn>
                <a:cxn ang="0">
                  <a:pos x="15" y="194"/>
                </a:cxn>
                <a:cxn ang="0">
                  <a:pos x="18" y="183"/>
                </a:cxn>
                <a:cxn ang="0">
                  <a:pos x="22" y="170"/>
                </a:cxn>
                <a:cxn ang="0">
                  <a:pos x="31" y="146"/>
                </a:cxn>
                <a:cxn ang="0">
                  <a:pos x="42" y="120"/>
                </a:cxn>
                <a:cxn ang="0">
                  <a:pos x="42" y="120"/>
                </a:cxn>
                <a:cxn ang="0">
                  <a:pos x="87" y="6"/>
                </a:cxn>
                <a:cxn ang="0">
                  <a:pos x="87" y="6"/>
                </a:cxn>
                <a:cxn ang="0">
                  <a:pos x="87" y="4"/>
                </a:cxn>
                <a:cxn ang="0">
                  <a:pos x="87" y="2"/>
                </a:cxn>
                <a:cxn ang="0">
                  <a:pos x="86" y="1"/>
                </a:cxn>
                <a:cxn ang="0">
                  <a:pos x="84" y="0"/>
                </a:cxn>
                <a:cxn ang="0">
                  <a:pos x="80" y="0"/>
                </a:cxn>
                <a:cxn ang="0">
                  <a:pos x="78" y="1"/>
                </a:cxn>
                <a:cxn ang="0">
                  <a:pos x="77" y="4"/>
                </a:cxn>
                <a:cxn ang="0">
                  <a:pos x="77" y="4"/>
                </a:cxn>
              </a:cxnLst>
              <a:rect l="0" t="0" r="r" b="b"/>
              <a:pathLst>
                <a:path w="87" h="227">
                  <a:moveTo>
                    <a:pt x="77" y="4"/>
                  </a:moveTo>
                  <a:lnTo>
                    <a:pt x="77" y="4"/>
                  </a:lnTo>
                  <a:lnTo>
                    <a:pt x="52" y="65"/>
                  </a:lnTo>
                  <a:lnTo>
                    <a:pt x="40" y="95"/>
                  </a:lnTo>
                  <a:lnTo>
                    <a:pt x="27" y="125"/>
                  </a:lnTo>
                  <a:lnTo>
                    <a:pt x="27" y="125"/>
                  </a:lnTo>
                  <a:lnTo>
                    <a:pt x="17" y="149"/>
                  </a:lnTo>
                  <a:lnTo>
                    <a:pt x="9" y="172"/>
                  </a:lnTo>
                  <a:lnTo>
                    <a:pt x="2" y="197"/>
                  </a:lnTo>
                  <a:lnTo>
                    <a:pt x="1" y="209"/>
                  </a:lnTo>
                  <a:lnTo>
                    <a:pt x="0" y="222"/>
                  </a:lnTo>
                  <a:lnTo>
                    <a:pt x="0" y="222"/>
                  </a:lnTo>
                  <a:lnTo>
                    <a:pt x="1" y="225"/>
                  </a:lnTo>
                  <a:lnTo>
                    <a:pt x="2" y="226"/>
                  </a:lnTo>
                  <a:lnTo>
                    <a:pt x="6" y="227"/>
                  </a:lnTo>
                  <a:lnTo>
                    <a:pt x="10" y="226"/>
                  </a:lnTo>
                  <a:lnTo>
                    <a:pt x="12" y="225"/>
                  </a:lnTo>
                  <a:lnTo>
                    <a:pt x="12" y="222"/>
                  </a:lnTo>
                  <a:lnTo>
                    <a:pt x="12" y="222"/>
                  </a:lnTo>
                  <a:lnTo>
                    <a:pt x="13" y="208"/>
                  </a:lnTo>
                  <a:lnTo>
                    <a:pt x="15" y="194"/>
                  </a:lnTo>
                  <a:lnTo>
                    <a:pt x="18" y="183"/>
                  </a:lnTo>
                  <a:lnTo>
                    <a:pt x="22" y="170"/>
                  </a:lnTo>
                  <a:lnTo>
                    <a:pt x="31" y="146"/>
                  </a:lnTo>
                  <a:lnTo>
                    <a:pt x="42" y="120"/>
                  </a:lnTo>
                  <a:lnTo>
                    <a:pt x="42" y="120"/>
                  </a:lnTo>
                  <a:lnTo>
                    <a:pt x="87" y="6"/>
                  </a:lnTo>
                  <a:lnTo>
                    <a:pt x="87" y="6"/>
                  </a:lnTo>
                  <a:lnTo>
                    <a:pt x="87" y="4"/>
                  </a:lnTo>
                  <a:lnTo>
                    <a:pt x="87" y="2"/>
                  </a:lnTo>
                  <a:lnTo>
                    <a:pt x="86" y="1"/>
                  </a:lnTo>
                  <a:lnTo>
                    <a:pt x="84" y="0"/>
                  </a:lnTo>
                  <a:lnTo>
                    <a:pt x="80" y="0"/>
                  </a:lnTo>
                  <a:lnTo>
                    <a:pt x="78" y="1"/>
                  </a:lnTo>
                  <a:lnTo>
                    <a:pt x="77" y="4"/>
                  </a:lnTo>
                  <a:lnTo>
                    <a:pt x="77"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3" name="chenying0907 820"/>
            <p:cNvSpPr>
              <a:spLocks/>
            </p:cNvSpPr>
            <p:nvPr/>
          </p:nvSpPr>
          <p:spPr bwMode="auto">
            <a:xfrm>
              <a:off x="4840288" y="3263901"/>
              <a:ext cx="23813" cy="85725"/>
            </a:xfrm>
            <a:custGeom>
              <a:avLst/>
              <a:gdLst/>
              <a:ahLst/>
              <a:cxnLst>
                <a:cxn ang="0">
                  <a:pos x="45" y="6"/>
                </a:cxn>
                <a:cxn ang="0">
                  <a:pos x="45" y="6"/>
                </a:cxn>
                <a:cxn ang="0">
                  <a:pos x="43" y="19"/>
                </a:cxn>
                <a:cxn ang="0">
                  <a:pos x="39" y="34"/>
                </a:cxn>
                <a:cxn ang="0">
                  <a:pos x="35" y="47"/>
                </a:cxn>
                <a:cxn ang="0">
                  <a:pos x="31" y="61"/>
                </a:cxn>
                <a:cxn ang="0">
                  <a:pos x="31" y="61"/>
                </a:cxn>
                <a:cxn ang="0">
                  <a:pos x="21" y="116"/>
                </a:cxn>
                <a:cxn ang="0">
                  <a:pos x="21" y="116"/>
                </a:cxn>
                <a:cxn ang="0">
                  <a:pos x="14" y="140"/>
                </a:cxn>
                <a:cxn ang="0">
                  <a:pos x="7" y="162"/>
                </a:cxn>
                <a:cxn ang="0">
                  <a:pos x="2" y="184"/>
                </a:cxn>
                <a:cxn ang="0">
                  <a:pos x="1" y="196"/>
                </a:cxn>
                <a:cxn ang="0">
                  <a:pos x="0" y="208"/>
                </a:cxn>
                <a:cxn ang="0">
                  <a:pos x="0" y="208"/>
                </a:cxn>
                <a:cxn ang="0">
                  <a:pos x="1" y="210"/>
                </a:cxn>
                <a:cxn ang="0">
                  <a:pos x="2" y="212"/>
                </a:cxn>
                <a:cxn ang="0">
                  <a:pos x="6" y="213"/>
                </a:cxn>
                <a:cxn ang="0">
                  <a:pos x="10" y="212"/>
                </a:cxn>
                <a:cxn ang="0">
                  <a:pos x="11" y="210"/>
                </a:cxn>
                <a:cxn ang="0">
                  <a:pos x="11" y="208"/>
                </a:cxn>
                <a:cxn ang="0">
                  <a:pos x="11" y="208"/>
                </a:cxn>
                <a:cxn ang="0">
                  <a:pos x="13" y="196"/>
                </a:cxn>
                <a:cxn ang="0">
                  <a:pos x="14" y="183"/>
                </a:cxn>
                <a:cxn ang="0">
                  <a:pos x="19" y="159"/>
                </a:cxn>
                <a:cxn ang="0">
                  <a:pos x="27" y="135"/>
                </a:cxn>
                <a:cxn ang="0">
                  <a:pos x="32" y="111"/>
                </a:cxn>
                <a:cxn ang="0">
                  <a:pos x="32" y="111"/>
                </a:cxn>
                <a:cxn ang="0">
                  <a:pos x="44" y="55"/>
                </a:cxn>
                <a:cxn ang="0">
                  <a:pos x="44" y="55"/>
                </a:cxn>
                <a:cxn ang="0">
                  <a:pos x="47" y="43"/>
                </a:cxn>
                <a:cxn ang="0">
                  <a:pos x="51" y="31"/>
                </a:cxn>
                <a:cxn ang="0">
                  <a:pos x="55" y="18"/>
                </a:cxn>
                <a:cxn ang="0">
                  <a:pos x="57" y="6"/>
                </a:cxn>
                <a:cxn ang="0">
                  <a:pos x="57" y="6"/>
                </a:cxn>
                <a:cxn ang="0">
                  <a:pos x="57" y="4"/>
                </a:cxn>
                <a:cxn ang="0">
                  <a:pos x="56" y="2"/>
                </a:cxn>
                <a:cxn ang="0">
                  <a:pos x="55" y="1"/>
                </a:cxn>
                <a:cxn ang="0">
                  <a:pos x="52" y="0"/>
                </a:cxn>
                <a:cxn ang="0">
                  <a:pos x="48" y="2"/>
                </a:cxn>
                <a:cxn ang="0">
                  <a:pos x="47" y="4"/>
                </a:cxn>
                <a:cxn ang="0">
                  <a:pos x="45" y="6"/>
                </a:cxn>
                <a:cxn ang="0">
                  <a:pos x="45" y="6"/>
                </a:cxn>
              </a:cxnLst>
              <a:rect l="0" t="0" r="r" b="b"/>
              <a:pathLst>
                <a:path w="57" h="213">
                  <a:moveTo>
                    <a:pt x="45" y="6"/>
                  </a:moveTo>
                  <a:lnTo>
                    <a:pt x="45" y="6"/>
                  </a:lnTo>
                  <a:lnTo>
                    <a:pt x="43" y="19"/>
                  </a:lnTo>
                  <a:lnTo>
                    <a:pt x="39" y="34"/>
                  </a:lnTo>
                  <a:lnTo>
                    <a:pt x="35" y="47"/>
                  </a:lnTo>
                  <a:lnTo>
                    <a:pt x="31" y="61"/>
                  </a:lnTo>
                  <a:lnTo>
                    <a:pt x="31" y="61"/>
                  </a:lnTo>
                  <a:lnTo>
                    <a:pt x="21" y="116"/>
                  </a:lnTo>
                  <a:lnTo>
                    <a:pt x="21" y="116"/>
                  </a:lnTo>
                  <a:lnTo>
                    <a:pt x="14" y="140"/>
                  </a:lnTo>
                  <a:lnTo>
                    <a:pt x="7" y="162"/>
                  </a:lnTo>
                  <a:lnTo>
                    <a:pt x="2" y="184"/>
                  </a:lnTo>
                  <a:lnTo>
                    <a:pt x="1" y="196"/>
                  </a:lnTo>
                  <a:lnTo>
                    <a:pt x="0" y="208"/>
                  </a:lnTo>
                  <a:lnTo>
                    <a:pt x="0" y="208"/>
                  </a:lnTo>
                  <a:lnTo>
                    <a:pt x="1" y="210"/>
                  </a:lnTo>
                  <a:lnTo>
                    <a:pt x="2" y="212"/>
                  </a:lnTo>
                  <a:lnTo>
                    <a:pt x="6" y="213"/>
                  </a:lnTo>
                  <a:lnTo>
                    <a:pt x="10" y="212"/>
                  </a:lnTo>
                  <a:lnTo>
                    <a:pt x="11" y="210"/>
                  </a:lnTo>
                  <a:lnTo>
                    <a:pt x="11" y="208"/>
                  </a:lnTo>
                  <a:lnTo>
                    <a:pt x="11" y="208"/>
                  </a:lnTo>
                  <a:lnTo>
                    <a:pt x="13" y="196"/>
                  </a:lnTo>
                  <a:lnTo>
                    <a:pt x="14" y="183"/>
                  </a:lnTo>
                  <a:lnTo>
                    <a:pt x="19" y="159"/>
                  </a:lnTo>
                  <a:lnTo>
                    <a:pt x="27" y="135"/>
                  </a:lnTo>
                  <a:lnTo>
                    <a:pt x="32" y="111"/>
                  </a:lnTo>
                  <a:lnTo>
                    <a:pt x="32" y="111"/>
                  </a:lnTo>
                  <a:lnTo>
                    <a:pt x="44" y="55"/>
                  </a:lnTo>
                  <a:lnTo>
                    <a:pt x="44" y="55"/>
                  </a:lnTo>
                  <a:lnTo>
                    <a:pt x="47" y="43"/>
                  </a:lnTo>
                  <a:lnTo>
                    <a:pt x="51" y="31"/>
                  </a:lnTo>
                  <a:lnTo>
                    <a:pt x="55" y="18"/>
                  </a:lnTo>
                  <a:lnTo>
                    <a:pt x="57" y="6"/>
                  </a:lnTo>
                  <a:lnTo>
                    <a:pt x="57" y="6"/>
                  </a:lnTo>
                  <a:lnTo>
                    <a:pt x="57" y="4"/>
                  </a:lnTo>
                  <a:lnTo>
                    <a:pt x="56" y="2"/>
                  </a:lnTo>
                  <a:lnTo>
                    <a:pt x="55" y="1"/>
                  </a:lnTo>
                  <a:lnTo>
                    <a:pt x="52" y="0"/>
                  </a:lnTo>
                  <a:lnTo>
                    <a:pt x="48" y="2"/>
                  </a:lnTo>
                  <a:lnTo>
                    <a:pt x="47" y="4"/>
                  </a:lnTo>
                  <a:lnTo>
                    <a:pt x="45" y="6"/>
                  </a:lnTo>
                  <a:lnTo>
                    <a:pt x="45"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4" name="chenying0907 821"/>
            <p:cNvSpPr>
              <a:spLocks/>
            </p:cNvSpPr>
            <p:nvPr/>
          </p:nvSpPr>
          <p:spPr bwMode="auto">
            <a:xfrm>
              <a:off x="4862513" y="3275013"/>
              <a:ext cx="20638" cy="84138"/>
            </a:xfrm>
            <a:custGeom>
              <a:avLst/>
              <a:gdLst/>
              <a:ahLst/>
              <a:cxnLst>
                <a:cxn ang="0">
                  <a:pos x="42" y="6"/>
                </a:cxn>
                <a:cxn ang="0">
                  <a:pos x="42" y="6"/>
                </a:cxn>
                <a:cxn ang="0">
                  <a:pos x="41" y="19"/>
                </a:cxn>
                <a:cxn ang="0">
                  <a:pos x="38" y="33"/>
                </a:cxn>
                <a:cxn ang="0">
                  <a:pos x="33" y="60"/>
                </a:cxn>
                <a:cxn ang="0">
                  <a:pos x="25" y="87"/>
                </a:cxn>
                <a:cxn ang="0">
                  <a:pos x="19" y="114"/>
                </a:cxn>
                <a:cxn ang="0">
                  <a:pos x="19" y="114"/>
                </a:cxn>
                <a:cxn ang="0">
                  <a:pos x="8" y="160"/>
                </a:cxn>
                <a:cxn ang="0">
                  <a:pos x="3" y="183"/>
                </a:cxn>
                <a:cxn ang="0">
                  <a:pos x="0" y="207"/>
                </a:cxn>
                <a:cxn ang="0">
                  <a:pos x="0" y="207"/>
                </a:cxn>
                <a:cxn ang="0">
                  <a:pos x="0" y="210"/>
                </a:cxn>
                <a:cxn ang="0">
                  <a:pos x="2" y="211"/>
                </a:cxn>
                <a:cxn ang="0">
                  <a:pos x="5" y="212"/>
                </a:cxn>
                <a:cxn ang="0">
                  <a:pos x="9" y="211"/>
                </a:cxn>
                <a:cxn ang="0">
                  <a:pos x="11" y="210"/>
                </a:cxn>
                <a:cxn ang="0">
                  <a:pos x="12" y="207"/>
                </a:cxn>
                <a:cxn ang="0">
                  <a:pos x="12" y="207"/>
                </a:cxn>
                <a:cxn ang="0">
                  <a:pos x="15" y="182"/>
                </a:cxn>
                <a:cxn ang="0">
                  <a:pos x="20" y="156"/>
                </a:cxn>
                <a:cxn ang="0">
                  <a:pos x="26" y="131"/>
                </a:cxn>
                <a:cxn ang="0">
                  <a:pos x="33" y="106"/>
                </a:cxn>
                <a:cxn ang="0">
                  <a:pos x="39" y="81"/>
                </a:cxn>
                <a:cxn ang="0">
                  <a:pos x="46" y="57"/>
                </a:cxn>
                <a:cxn ang="0">
                  <a:pos x="51" y="30"/>
                </a:cxn>
                <a:cxn ang="0">
                  <a:pos x="54" y="6"/>
                </a:cxn>
                <a:cxn ang="0">
                  <a:pos x="54" y="6"/>
                </a:cxn>
                <a:cxn ang="0">
                  <a:pos x="54" y="3"/>
                </a:cxn>
                <a:cxn ang="0">
                  <a:pos x="53" y="2"/>
                </a:cxn>
                <a:cxn ang="0">
                  <a:pos x="49" y="0"/>
                </a:cxn>
                <a:cxn ang="0">
                  <a:pos x="45" y="2"/>
                </a:cxn>
                <a:cxn ang="0">
                  <a:pos x="43" y="3"/>
                </a:cxn>
                <a:cxn ang="0">
                  <a:pos x="42" y="6"/>
                </a:cxn>
                <a:cxn ang="0">
                  <a:pos x="42" y="6"/>
                </a:cxn>
              </a:cxnLst>
              <a:rect l="0" t="0" r="r" b="b"/>
              <a:pathLst>
                <a:path w="54" h="212">
                  <a:moveTo>
                    <a:pt x="42" y="6"/>
                  </a:moveTo>
                  <a:lnTo>
                    <a:pt x="42" y="6"/>
                  </a:lnTo>
                  <a:lnTo>
                    <a:pt x="41" y="19"/>
                  </a:lnTo>
                  <a:lnTo>
                    <a:pt x="38" y="33"/>
                  </a:lnTo>
                  <a:lnTo>
                    <a:pt x="33" y="60"/>
                  </a:lnTo>
                  <a:lnTo>
                    <a:pt x="25" y="87"/>
                  </a:lnTo>
                  <a:lnTo>
                    <a:pt x="19" y="114"/>
                  </a:lnTo>
                  <a:lnTo>
                    <a:pt x="19" y="114"/>
                  </a:lnTo>
                  <a:lnTo>
                    <a:pt x="8" y="160"/>
                  </a:lnTo>
                  <a:lnTo>
                    <a:pt x="3" y="183"/>
                  </a:lnTo>
                  <a:lnTo>
                    <a:pt x="0" y="207"/>
                  </a:lnTo>
                  <a:lnTo>
                    <a:pt x="0" y="207"/>
                  </a:lnTo>
                  <a:lnTo>
                    <a:pt x="0" y="210"/>
                  </a:lnTo>
                  <a:lnTo>
                    <a:pt x="2" y="211"/>
                  </a:lnTo>
                  <a:lnTo>
                    <a:pt x="5" y="212"/>
                  </a:lnTo>
                  <a:lnTo>
                    <a:pt x="9" y="211"/>
                  </a:lnTo>
                  <a:lnTo>
                    <a:pt x="11" y="210"/>
                  </a:lnTo>
                  <a:lnTo>
                    <a:pt x="12" y="207"/>
                  </a:lnTo>
                  <a:lnTo>
                    <a:pt x="12" y="207"/>
                  </a:lnTo>
                  <a:lnTo>
                    <a:pt x="15" y="182"/>
                  </a:lnTo>
                  <a:lnTo>
                    <a:pt x="20" y="156"/>
                  </a:lnTo>
                  <a:lnTo>
                    <a:pt x="26" y="131"/>
                  </a:lnTo>
                  <a:lnTo>
                    <a:pt x="33" y="106"/>
                  </a:lnTo>
                  <a:lnTo>
                    <a:pt x="39" y="81"/>
                  </a:lnTo>
                  <a:lnTo>
                    <a:pt x="46" y="57"/>
                  </a:lnTo>
                  <a:lnTo>
                    <a:pt x="51" y="30"/>
                  </a:lnTo>
                  <a:lnTo>
                    <a:pt x="54" y="6"/>
                  </a:lnTo>
                  <a:lnTo>
                    <a:pt x="54" y="6"/>
                  </a:lnTo>
                  <a:lnTo>
                    <a:pt x="54" y="3"/>
                  </a:lnTo>
                  <a:lnTo>
                    <a:pt x="53" y="2"/>
                  </a:lnTo>
                  <a:lnTo>
                    <a:pt x="49" y="0"/>
                  </a:lnTo>
                  <a:lnTo>
                    <a:pt x="45" y="2"/>
                  </a:lnTo>
                  <a:lnTo>
                    <a:pt x="43" y="3"/>
                  </a:lnTo>
                  <a:lnTo>
                    <a:pt x="42" y="6"/>
                  </a:lnTo>
                  <a:lnTo>
                    <a:pt x="42"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5" name="chenying0907 822"/>
            <p:cNvSpPr>
              <a:spLocks/>
            </p:cNvSpPr>
            <p:nvPr/>
          </p:nvSpPr>
          <p:spPr bwMode="auto">
            <a:xfrm>
              <a:off x="4884738" y="3289301"/>
              <a:ext cx="25400" cy="73025"/>
            </a:xfrm>
            <a:custGeom>
              <a:avLst/>
              <a:gdLst/>
              <a:ahLst/>
              <a:cxnLst>
                <a:cxn ang="0">
                  <a:pos x="53" y="3"/>
                </a:cxn>
                <a:cxn ang="0">
                  <a:pos x="53" y="3"/>
                </a:cxn>
                <a:cxn ang="0">
                  <a:pos x="44" y="24"/>
                </a:cxn>
                <a:cxn ang="0">
                  <a:pos x="36" y="46"/>
                </a:cxn>
                <a:cxn ang="0">
                  <a:pos x="30" y="68"/>
                </a:cxn>
                <a:cxn ang="0">
                  <a:pos x="23" y="91"/>
                </a:cxn>
                <a:cxn ang="0">
                  <a:pos x="13" y="135"/>
                </a:cxn>
                <a:cxn ang="0">
                  <a:pos x="6" y="157"/>
                </a:cxn>
                <a:cxn ang="0">
                  <a:pos x="0" y="180"/>
                </a:cxn>
                <a:cxn ang="0">
                  <a:pos x="0" y="180"/>
                </a:cxn>
                <a:cxn ang="0">
                  <a:pos x="0" y="182"/>
                </a:cxn>
                <a:cxn ang="0">
                  <a:pos x="0" y="183"/>
                </a:cxn>
                <a:cxn ang="0">
                  <a:pos x="4" y="186"/>
                </a:cxn>
                <a:cxn ang="0">
                  <a:pos x="8" y="186"/>
                </a:cxn>
                <a:cxn ang="0">
                  <a:pos x="10" y="185"/>
                </a:cxn>
                <a:cxn ang="0">
                  <a:pos x="10" y="182"/>
                </a:cxn>
                <a:cxn ang="0">
                  <a:pos x="10" y="182"/>
                </a:cxn>
                <a:cxn ang="0">
                  <a:pos x="17" y="161"/>
                </a:cxn>
                <a:cxn ang="0">
                  <a:pos x="23" y="139"/>
                </a:cxn>
                <a:cxn ang="0">
                  <a:pos x="34" y="94"/>
                </a:cxn>
                <a:cxn ang="0">
                  <a:pos x="40" y="72"/>
                </a:cxn>
                <a:cxn ang="0">
                  <a:pos x="47" y="51"/>
                </a:cxn>
                <a:cxn ang="0">
                  <a:pos x="55" y="29"/>
                </a:cxn>
                <a:cxn ang="0">
                  <a:pos x="64" y="8"/>
                </a:cxn>
                <a:cxn ang="0">
                  <a:pos x="64" y="8"/>
                </a:cxn>
                <a:cxn ang="0">
                  <a:pos x="64" y="7"/>
                </a:cxn>
                <a:cxn ang="0">
                  <a:pos x="64" y="4"/>
                </a:cxn>
                <a:cxn ang="0">
                  <a:pos x="61" y="0"/>
                </a:cxn>
                <a:cxn ang="0">
                  <a:pos x="59" y="0"/>
                </a:cxn>
                <a:cxn ang="0">
                  <a:pos x="57" y="0"/>
                </a:cxn>
                <a:cxn ang="0">
                  <a:pos x="55" y="2"/>
                </a:cxn>
                <a:cxn ang="0">
                  <a:pos x="53" y="3"/>
                </a:cxn>
                <a:cxn ang="0">
                  <a:pos x="53" y="3"/>
                </a:cxn>
              </a:cxnLst>
              <a:rect l="0" t="0" r="r" b="b"/>
              <a:pathLst>
                <a:path w="64" h="186">
                  <a:moveTo>
                    <a:pt x="53" y="3"/>
                  </a:moveTo>
                  <a:lnTo>
                    <a:pt x="53" y="3"/>
                  </a:lnTo>
                  <a:lnTo>
                    <a:pt x="44" y="24"/>
                  </a:lnTo>
                  <a:lnTo>
                    <a:pt x="36" y="46"/>
                  </a:lnTo>
                  <a:lnTo>
                    <a:pt x="30" y="68"/>
                  </a:lnTo>
                  <a:lnTo>
                    <a:pt x="23" y="91"/>
                  </a:lnTo>
                  <a:lnTo>
                    <a:pt x="13" y="135"/>
                  </a:lnTo>
                  <a:lnTo>
                    <a:pt x="6" y="157"/>
                  </a:lnTo>
                  <a:lnTo>
                    <a:pt x="0" y="180"/>
                  </a:lnTo>
                  <a:lnTo>
                    <a:pt x="0" y="180"/>
                  </a:lnTo>
                  <a:lnTo>
                    <a:pt x="0" y="182"/>
                  </a:lnTo>
                  <a:lnTo>
                    <a:pt x="0" y="183"/>
                  </a:lnTo>
                  <a:lnTo>
                    <a:pt x="4" y="186"/>
                  </a:lnTo>
                  <a:lnTo>
                    <a:pt x="8" y="186"/>
                  </a:lnTo>
                  <a:lnTo>
                    <a:pt x="10" y="185"/>
                  </a:lnTo>
                  <a:lnTo>
                    <a:pt x="10" y="182"/>
                  </a:lnTo>
                  <a:lnTo>
                    <a:pt x="10" y="182"/>
                  </a:lnTo>
                  <a:lnTo>
                    <a:pt x="17" y="161"/>
                  </a:lnTo>
                  <a:lnTo>
                    <a:pt x="23" y="139"/>
                  </a:lnTo>
                  <a:lnTo>
                    <a:pt x="34" y="94"/>
                  </a:lnTo>
                  <a:lnTo>
                    <a:pt x="40" y="72"/>
                  </a:lnTo>
                  <a:lnTo>
                    <a:pt x="47" y="51"/>
                  </a:lnTo>
                  <a:lnTo>
                    <a:pt x="55" y="29"/>
                  </a:lnTo>
                  <a:lnTo>
                    <a:pt x="64" y="8"/>
                  </a:lnTo>
                  <a:lnTo>
                    <a:pt x="64" y="8"/>
                  </a:lnTo>
                  <a:lnTo>
                    <a:pt x="64" y="7"/>
                  </a:lnTo>
                  <a:lnTo>
                    <a:pt x="64" y="4"/>
                  </a:lnTo>
                  <a:lnTo>
                    <a:pt x="61" y="0"/>
                  </a:lnTo>
                  <a:lnTo>
                    <a:pt x="59" y="0"/>
                  </a:lnTo>
                  <a:lnTo>
                    <a:pt x="57" y="0"/>
                  </a:lnTo>
                  <a:lnTo>
                    <a:pt x="55" y="2"/>
                  </a:lnTo>
                  <a:lnTo>
                    <a:pt x="53" y="3"/>
                  </a:lnTo>
                  <a:lnTo>
                    <a:pt x="53"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6" name="chenying0907 823"/>
            <p:cNvSpPr>
              <a:spLocks/>
            </p:cNvSpPr>
            <p:nvPr/>
          </p:nvSpPr>
          <p:spPr bwMode="auto">
            <a:xfrm>
              <a:off x="4305301" y="3478213"/>
              <a:ext cx="9525" cy="25400"/>
            </a:xfrm>
            <a:custGeom>
              <a:avLst/>
              <a:gdLst/>
              <a:ahLst/>
              <a:cxnLst>
                <a:cxn ang="0">
                  <a:pos x="14" y="4"/>
                </a:cxn>
                <a:cxn ang="0">
                  <a:pos x="14" y="4"/>
                </a:cxn>
                <a:cxn ang="0">
                  <a:pos x="10" y="17"/>
                </a:cxn>
                <a:cxn ang="0">
                  <a:pos x="5" y="30"/>
                </a:cxn>
                <a:cxn ang="0">
                  <a:pos x="1" y="45"/>
                </a:cxn>
                <a:cxn ang="0">
                  <a:pos x="0" y="59"/>
                </a:cxn>
                <a:cxn ang="0">
                  <a:pos x="0" y="59"/>
                </a:cxn>
                <a:cxn ang="0">
                  <a:pos x="0" y="62"/>
                </a:cxn>
                <a:cxn ang="0">
                  <a:pos x="1" y="63"/>
                </a:cxn>
                <a:cxn ang="0">
                  <a:pos x="5" y="64"/>
                </a:cxn>
                <a:cxn ang="0">
                  <a:pos x="9" y="63"/>
                </a:cxn>
                <a:cxn ang="0">
                  <a:pos x="10" y="62"/>
                </a:cxn>
                <a:cxn ang="0">
                  <a:pos x="10" y="59"/>
                </a:cxn>
                <a:cxn ang="0">
                  <a:pos x="10" y="59"/>
                </a:cxn>
                <a:cxn ang="0">
                  <a:pos x="13" y="45"/>
                </a:cxn>
                <a:cxn ang="0">
                  <a:pos x="17" y="33"/>
                </a:cxn>
                <a:cxn ang="0">
                  <a:pos x="21" y="20"/>
                </a:cxn>
                <a:cxn ang="0">
                  <a:pos x="26" y="7"/>
                </a:cxn>
                <a:cxn ang="0">
                  <a:pos x="26" y="7"/>
                </a:cxn>
                <a:cxn ang="0">
                  <a:pos x="26" y="4"/>
                </a:cxn>
                <a:cxn ang="0">
                  <a:pos x="24" y="3"/>
                </a:cxn>
                <a:cxn ang="0">
                  <a:pos x="22" y="0"/>
                </a:cxn>
                <a:cxn ang="0">
                  <a:pos x="17" y="0"/>
                </a:cxn>
                <a:cxn ang="0">
                  <a:pos x="15" y="2"/>
                </a:cxn>
                <a:cxn ang="0">
                  <a:pos x="14" y="4"/>
                </a:cxn>
                <a:cxn ang="0">
                  <a:pos x="14" y="4"/>
                </a:cxn>
              </a:cxnLst>
              <a:rect l="0" t="0" r="r" b="b"/>
              <a:pathLst>
                <a:path w="26" h="64">
                  <a:moveTo>
                    <a:pt x="14" y="4"/>
                  </a:moveTo>
                  <a:lnTo>
                    <a:pt x="14" y="4"/>
                  </a:lnTo>
                  <a:lnTo>
                    <a:pt x="10" y="17"/>
                  </a:lnTo>
                  <a:lnTo>
                    <a:pt x="5" y="30"/>
                  </a:lnTo>
                  <a:lnTo>
                    <a:pt x="1" y="45"/>
                  </a:lnTo>
                  <a:lnTo>
                    <a:pt x="0" y="59"/>
                  </a:lnTo>
                  <a:lnTo>
                    <a:pt x="0" y="59"/>
                  </a:lnTo>
                  <a:lnTo>
                    <a:pt x="0" y="62"/>
                  </a:lnTo>
                  <a:lnTo>
                    <a:pt x="1" y="63"/>
                  </a:lnTo>
                  <a:lnTo>
                    <a:pt x="5" y="64"/>
                  </a:lnTo>
                  <a:lnTo>
                    <a:pt x="9" y="63"/>
                  </a:lnTo>
                  <a:lnTo>
                    <a:pt x="10" y="62"/>
                  </a:lnTo>
                  <a:lnTo>
                    <a:pt x="10" y="59"/>
                  </a:lnTo>
                  <a:lnTo>
                    <a:pt x="10" y="59"/>
                  </a:lnTo>
                  <a:lnTo>
                    <a:pt x="13" y="45"/>
                  </a:lnTo>
                  <a:lnTo>
                    <a:pt x="17" y="33"/>
                  </a:lnTo>
                  <a:lnTo>
                    <a:pt x="21" y="20"/>
                  </a:lnTo>
                  <a:lnTo>
                    <a:pt x="26" y="7"/>
                  </a:lnTo>
                  <a:lnTo>
                    <a:pt x="26" y="7"/>
                  </a:lnTo>
                  <a:lnTo>
                    <a:pt x="26" y="4"/>
                  </a:lnTo>
                  <a:lnTo>
                    <a:pt x="24" y="3"/>
                  </a:lnTo>
                  <a:lnTo>
                    <a:pt x="22" y="0"/>
                  </a:lnTo>
                  <a:lnTo>
                    <a:pt x="17" y="0"/>
                  </a:lnTo>
                  <a:lnTo>
                    <a:pt x="15" y="2"/>
                  </a:lnTo>
                  <a:lnTo>
                    <a:pt x="14" y="4"/>
                  </a:lnTo>
                  <a:lnTo>
                    <a:pt x="14"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7" name="chenying0907 824"/>
            <p:cNvSpPr>
              <a:spLocks/>
            </p:cNvSpPr>
            <p:nvPr/>
          </p:nvSpPr>
          <p:spPr bwMode="auto">
            <a:xfrm>
              <a:off x="4319588" y="3497263"/>
              <a:ext cx="9525" cy="31750"/>
            </a:xfrm>
            <a:custGeom>
              <a:avLst/>
              <a:gdLst/>
              <a:ahLst/>
              <a:cxnLst>
                <a:cxn ang="0">
                  <a:pos x="10" y="5"/>
                </a:cxn>
                <a:cxn ang="0">
                  <a:pos x="10" y="5"/>
                </a:cxn>
                <a:cxn ang="0">
                  <a:pos x="10" y="22"/>
                </a:cxn>
                <a:cxn ang="0">
                  <a:pos x="7" y="39"/>
                </a:cxn>
                <a:cxn ang="0">
                  <a:pos x="4" y="55"/>
                </a:cxn>
                <a:cxn ang="0">
                  <a:pos x="0" y="72"/>
                </a:cxn>
                <a:cxn ang="0">
                  <a:pos x="0" y="72"/>
                </a:cxn>
                <a:cxn ang="0">
                  <a:pos x="0" y="75"/>
                </a:cxn>
                <a:cxn ang="0">
                  <a:pos x="0" y="76"/>
                </a:cxn>
                <a:cxn ang="0">
                  <a:pos x="4" y="79"/>
                </a:cxn>
                <a:cxn ang="0">
                  <a:pos x="7" y="79"/>
                </a:cxn>
                <a:cxn ang="0">
                  <a:pos x="9" y="77"/>
                </a:cxn>
                <a:cxn ang="0">
                  <a:pos x="10" y="75"/>
                </a:cxn>
                <a:cxn ang="0">
                  <a:pos x="10" y="75"/>
                </a:cxn>
                <a:cxn ang="0">
                  <a:pos x="15" y="58"/>
                </a:cxn>
                <a:cxn ang="0">
                  <a:pos x="19" y="41"/>
                </a:cxn>
                <a:cxn ang="0">
                  <a:pos x="21" y="22"/>
                </a:cxn>
                <a:cxn ang="0">
                  <a:pos x="22" y="5"/>
                </a:cxn>
                <a:cxn ang="0">
                  <a:pos x="22" y="5"/>
                </a:cxn>
                <a:cxn ang="0">
                  <a:pos x="22" y="3"/>
                </a:cxn>
                <a:cxn ang="0">
                  <a:pos x="21" y="1"/>
                </a:cxn>
                <a:cxn ang="0">
                  <a:pos x="17" y="0"/>
                </a:cxn>
                <a:cxn ang="0">
                  <a:pos x="13" y="1"/>
                </a:cxn>
                <a:cxn ang="0">
                  <a:pos x="11" y="3"/>
                </a:cxn>
                <a:cxn ang="0">
                  <a:pos x="10" y="5"/>
                </a:cxn>
                <a:cxn ang="0">
                  <a:pos x="10" y="5"/>
                </a:cxn>
              </a:cxnLst>
              <a:rect l="0" t="0" r="r" b="b"/>
              <a:pathLst>
                <a:path w="22" h="79">
                  <a:moveTo>
                    <a:pt x="10" y="5"/>
                  </a:moveTo>
                  <a:lnTo>
                    <a:pt x="10" y="5"/>
                  </a:lnTo>
                  <a:lnTo>
                    <a:pt x="10" y="22"/>
                  </a:lnTo>
                  <a:lnTo>
                    <a:pt x="7" y="39"/>
                  </a:lnTo>
                  <a:lnTo>
                    <a:pt x="4" y="55"/>
                  </a:lnTo>
                  <a:lnTo>
                    <a:pt x="0" y="72"/>
                  </a:lnTo>
                  <a:lnTo>
                    <a:pt x="0" y="72"/>
                  </a:lnTo>
                  <a:lnTo>
                    <a:pt x="0" y="75"/>
                  </a:lnTo>
                  <a:lnTo>
                    <a:pt x="0" y="76"/>
                  </a:lnTo>
                  <a:lnTo>
                    <a:pt x="4" y="79"/>
                  </a:lnTo>
                  <a:lnTo>
                    <a:pt x="7" y="79"/>
                  </a:lnTo>
                  <a:lnTo>
                    <a:pt x="9" y="77"/>
                  </a:lnTo>
                  <a:lnTo>
                    <a:pt x="10" y="75"/>
                  </a:lnTo>
                  <a:lnTo>
                    <a:pt x="10" y="75"/>
                  </a:lnTo>
                  <a:lnTo>
                    <a:pt x="15" y="58"/>
                  </a:lnTo>
                  <a:lnTo>
                    <a:pt x="19" y="41"/>
                  </a:lnTo>
                  <a:lnTo>
                    <a:pt x="21" y="22"/>
                  </a:lnTo>
                  <a:lnTo>
                    <a:pt x="22" y="5"/>
                  </a:lnTo>
                  <a:lnTo>
                    <a:pt x="22" y="5"/>
                  </a:lnTo>
                  <a:lnTo>
                    <a:pt x="22" y="3"/>
                  </a:lnTo>
                  <a:lnTo>
                    <a:pt x="21" y="1"/>
                  </a:lnTo>
                  <a:lnTo>
                    <a:pt x="17" y="0"/>
                  </a:lnTo>
                  <a:lnTo>
                    <a:pt x="13" y="1"/>
                  </a:lnTo>
                  <a:lnTo>
                    <a:pt x="11" y="3"/>
                  </a:lnTo>
                  <a:lnTo>
                    <a:pt x="10" y="5"/>
                  </a:lnTo>
                  <a:lnTo>
                    <a:pt x="1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8" name="chenying0907 825"/>
            <p:cNvSpPr>
              <a:spLocks/>
            </p:cNvSpPr>
            <p:nvPr/>
          </p:nvSpPr>
          <p:spPr bwMode="auto">
            <a:xfrm>
              <a:off x="4338638" y="3503613"/>
              <a:ext cx="7938" cy="31750"/>
            </a:xfrm>
            <a:custGeom>
              <a:avLst/>
              <a:gdLst/>
              <a:ahLst/>
              <a:cxnLst>
                <a:cxn ang="0">
                  <a:pos x="11" y="6"/>
                </a:cxn>
                <a:cxn ang="0">
                  <a:pos x="11" y="6"/>
                </a:cxn>
                <a:cxn ang="0">
                  <a:pos x="10" y="24"/>
                </a:cxn>
                <a:cxn ang="0">
                  <a:pos x="6" y="41"/>
                </a:cxn>
                <a:cxn ang="0">
                  <a:pos x="2" y="58"/>
                </a:cxn>
                <a:cxn ang="0">
                  <a:pos x="0" y="75"/>
                </a:cxn>
                <a:cxn ang="0">
                  <a:pos x="0" y="75"/>
                </a:cxn>
                <a:cxn ang="0">
                  <a:pos x="0" y="78"/>
                </a:cxn>
                <a:cxn ang="0">
                  <a:pos x="2" y="79"/>
                </a:cxn>
                <a:cxn ang="0">
                  <a:pos x="6" y="80"/>
                </a:cxn>
                <a:cxn ang="0">
                  <a:pos x="10" y="79"/>
                </a:cxn>
                <a:cxn ang="0">
                  <a:pos x="11" y="78"/>
                </a:cxn>
                <a:cxn ang="0">
                  <a:pos x="11" y="75"/>
                </a:cxn>
                <a:cxn ang="0">
                  <a:pos x="11" y="75"/>
                </a:cxn>
                <a:cxn ang="0">
                  <a:pos x="13" y="58"/>
                </a:cxn>
                <a:cxn ang="0">
                  <a:pos x="17" y="41"/>
                </a:cxn>
                <a:cxn ang="0">
                  <a:pos x="20" y="24"/>
                </a:cxn>
                <a:cxn ang="0">
                  <a:pos x="23" y="6"/>
                </a:cxn>
                <a:cxn ang="0">
                  <a:pos x="23" y="6"/>
                </a:cxn>
                <a:cxn ang="0">
                  <a:pos x="23" y="4"/>
                </a:cxn>
                <a:cxn ang="0">
                  <a:pos x="21" y="2"/>
                </a:cxn>
                <a:cxn ang="0">
                  <a:pos x="17" y="0"/>
                </a:cxn>
                <a:cxn ang="0">
                  <a:pos x="13" y="2"/>
                </a:cxn>
                <a:cxn ang="0">
                  <a:pos x="12" y="4"/>
                </a:cxn>
                <a:cxn ang="0">
                  <a:pos x="11" y="6"/>
                </a:cxn>
                <a:cxn ang="0">
                  <a:pos x="11" y="6"/>
                </a:cxn>
              </a:cxnLst>
              <a:rect l="0" t="0" r="r" b="b"/>
              <a:pathLst>
                <a:path w="23" h="80">
                  <a:moveTo>
                    <a:pt x="11" y="6"/>
                  </a:moveTo>
                  <a:lnTo>
                    <a:pt x="11" y="6"/>
                  </a:lnTo>
                  <a:lnTo>
                    <a:pt x="10" y="24"/>
                  </a:lnTo>
                  <a:lnTo>
                    <a:pt x="6" y="41"/>
                  </a:lnTo>
                  <a:lnTo>
                    <a:pt x="2" y="58"/>
                  </a:lnTo>
                  <a:lnTo>
                    <a:pt x="0" y="75"/>
                  </a:lnTo>
                  <a:lnTo>
                    <a:pt x="0" y="75"/>
                  </a:lnTo>
                  <a:lnTo>
                    <a:pt x="0" y="78"/>
                  </a:lnTo>
                  <a:lnTo>
                    <a:pt x="2" y="79"/>
                  </a:lnTo>
                  <a:lnTo>
                    <a:pt x="6" y="80"/>
                  </a:lnTo>
                  <a:lnTo>
                    <a:pt x="10" y="79"/>
                  </a:lnTo>
                  <a:lnTo>
                    <a:pt x="11" y="78"/>
                  </a:lnTo>
                  <a:lnTo>
                    <a:pt x="11" y="75"/>
                  </a:lnTo>
                  <a:lnTo>
                    <a:pt x="11" y="75"/>
                  </a:lnTo>
                  <a:lnTo>
                    <a:pt x="13" y="58"/>
                  </a:lnTo>
                  <a:lnTo>
                    <a:pt x="17" y="41"/>
                  </a:lnTo>
                  <a:lnTo>
                    <a:pt x="20" y="24"/>
                  </a:lnTo>
                  <a:lnTo>
                    <a:pt x="23" y="6"/>
                  </a:lnTo>
                  <a:lnTo>
                    <a:pt x="23" y="6"/>
                  </a:lnTo>
                  <a:lnTo>
                    <a:pt x="23" y="4"/>
                  </a:lnTo>
                  <a:lnTo>
                    <a:pt x="21" y="2"/>
                  </a:lnTo>
                  <a:lnTo>
                    <a:pt x="17" y="0"/>
                  </a:lnTo>
                  <a:lnTo>
                    <a:pt x="13" y="2"/>
                  </a:lnTo>
                  <a:lnTo>
                    <a:pt x="12" y="4"/>
                  </a:lnTo>
                  <a:lnTo>
                    <a:pt x="11" y="6"/>
                  </a:lnTo>
                  <a:lnTo>
                    <a:pt x="11"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69" name="chenying0907 826"/>
            <p:cNvSpPr>
              <a:spLocks/>
            </p:cNvSpPr>
            <p:nvPr/>
          </p:nvSpPr>
          <p:spPr bwMode="auto">
            <a:xfrm>
              <a:off x="4364038" y="3490913"/>
              <a:ext cx="4763" cy="22225"/>
            </a:xfrm>
            <a:custGeom>
              <a:avLst/>
              <a:gdLst/>
              <a:ahLst/>
              <a:cxnLst>
                <a:cxn ang="0">
                  <a:pos x="0" y="6"/>
                </a:cxn>
                <a:cxn ang="0">
                  <a:pos x="0" y="51"/>
                </a:cxn>
                <a:cxn ang="0">
                  <a:pos x="0" y="51"/>
                </a:cxn>
                <a:cxn ang="0">
                  <a:pos x="0" y="54"/>
                </a:cxn>
                <a:cxn ang="0">
                  <a:pos x="2" y="55"/>
                </a:cxn>
                <a:cxn ang="0">
                  <a:pos x="6" y="57"/>
                </a:cxn>
                <a:cxn ang="0">
                  <a:pos x="10" y="55"/>
                </a:cxn>
                <a:cxn ang="0">
                  <a:pos x="11" y="54"/>
                </a:cxn>
                <a:cxn ang="0">
                  <a:pos x="12" y="51"/>
                </a:cxn>
                <a:cxn ang="0">
                  <a:pos x="12" y="6"/>
                </a:cxn>
                <a:cxn ang="0">
                  <a:pos x="12" y="6"/>
                </a:cxn>
                <a:cxn ang="0">
                  <a:pos x="11" y="3"/>
                </a:cxn>
                <a:cxn ang="0">
                  <a:pos x="10" y="2"/>
                </a:cxn>
                <a:cxn ang="0">
                  <a:pos x="6" y="0"/>
                </a:cxn>
                <a:cxn ang="0">
                  <a:pos x="2" y="2"/>
                </a:cxn>
                <a:cxn ang="0">
                  <a:pos x="0" y="3"/>
                </a:cxn>
                <a:cxn ang="0">
                  <a:pos x="0" y="6"/>
                </a:cxn>
                <a:cxn ang="0">
                  <a:pos x="0" y="6"/>
                </a:cxn>
              </a:cxnLst>
              <a:rect l="0" t="0" r="r" b="b"/>
              <a:pathLst>
                <a:path w="12" h="57">
                  <a:moveTo>
                    <a:pt x="0" y="6"/>
                  </a:moveTo>
                  <a:lnTo>
                    <a:pt x="0" y="51"/>
                  </a:lnTo>
                  <a:lnTo>
                    <a:pt x="0" y="51"/>
                  </a:lnTo>
                  <a:lnTo>
                    <a:pt x="0" y="54"/>
                  </a:lnTo>
                  <a:lnTo>
                    <a:pt x="2" y="55"/>
                  </a:lnTo>
                  <a:lnTo>
                    <a:pt x="6" y="57"/>
                  </a:lnTo>
                  <a:lnTo>
                    <a:pt x="10" y="55"/>
                  </a:lnTo>
                  <a:lnTo>
                    <a:pt x="11" y="54"/>
                  </a:lnTo>
                  <a:lnTo>
                    <a:pt x="12" y="51"/>
                  </a:lnTo>
                  <a:lnTo>
                    <a:pt x="12" y="6"/>
                  </a:lnTo>
                  <a:lnTo>
                    <a:pt x="12" y="6"/>
                  </a:lnTo>
                  <a:lnTo>
                    <a:pt x="11" y="3"/>
                  </a:lnTo>
                  <a:lnTo>
                    <a:pt x="10" y="2"/>
                  </a:lnTo>
                  <a:lnTo>
                    <a:pt x="6" y="0"/>
                  </a:lnTo>
                  <a:lnTo>
                    <a:pt x="2" y="2"/>
                  </a:lnTo>
                  <a:lnTo>
                    <a:pt x="0" y="3"/>
                  </a:lnTo>
                  <a:lnTo>
                    <a:pt x="0" y="6"/>
                  </a:lnTo>
                  <a:lnTo>
                    <a:pt x="0"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0" name="chenying0907 827"/>
            <p:cNvSpPr>
              <a:spLocks/>
            </p:cNvSpPr>
            <p:nvPr/>
          </p:nvSpPr>
          <p:spPr bwMode="auto">
            <a:xfrm>
              <a:off x="4368801" y="3552826"/>
              <a:ext cx="6350" cy="28575"/>
            </a:xfrm>
            <a:custGeom>
              <a:avLst/>
              <a:gdLst/>
              <a:ahLst/>
              <a:cxnLst>
                <a:cxn ang="0">
                  <a:pos x="8" y="5"/>
                </a:cxn>
                <a:cxn ang="0">
                  <a:pos x="8" y="5"/>
                </a:cxn>
                <a:cxn ang="0">
                  <a:pos x="7" y="21"/>
                </a:cxn>
                <a:cxn ang="0">
                  <a:pos x="4" y="37"/>
                </a:cxn>
                <a:cxn ang="0">
                  <a:pos x="2" y="51"/>
                </a:cxn>
                <a:cxn ang="0">
                  <a:pos x="0" y="67"/>
                </a:cxn>
                <a:cxn ang="0">
                  <a:pos x="0" y="67"/>
                </a:cxn>
                <a:cxn ang="0">
                  <a:pos x="0" y="69"/>
                </a:cxn>
                <a:cxn ang="0">
                  <a:pos x="2" y="71"/>
                </a:cxn>
                <a:cxn ang="0">
                  <a:pos x="5" y="72"/>
                </a:cxn>
                <a:cxn ang="0">
                  <a:pos x="9" y="71"/>
                </a:cxn>
                <a:cxn ang="0">
                  <a:pos x="11" y="69"/>
                </a:cxn>
                <a:cxn ang="0">
                  <a:pos x="11" y="67"/>
                </a:cxn>
                <a:cxn ang="0">
                  <a:pos x="11" y="67"/>
                </a:cxn>
                <a:cxn ang="0">
                  <a:pos x="12" y="51"/>
                </a:cxn>
                <a:cxn ang="0">
                  <a:pos x="15" y="37"/>
                </a:cxn>
                <a:cxn ang="0">
                  <a:pos x="17" y="21"/>
                </a:cxn>
                <a:cxn ang="0">
                  <a:pos x="19" y="5"/>
                </a:cxn>
                <a:cxn ang="0">
                  <a:pos x="19" y="5"/>
                </a:cxn>
                <a:cxn ang="0">
                  <a:pos x="19" y="4"/>
                </a:cxn>
                <a:cxn ang="0">
                  <a:pos x="17" y="1"/>
                </a:cxn>
                <a:cxn ang="0">
                  <a:pos x="13" y="0"/>
                </a:cxn>
                <a:cxn ang="0">
                  <a:pos x="9" y="1"/>
                </a:cxn>
                <a:cxn ang="0">
                  <a:pos x="8" y="4"/>
                </a:cxn>
                <a:cxn ang="0">
                  <a:pos x="8" y="5"/>
                </a:cxn>
                <a:cxn ang="0">
                  <a:pos x="8" y="5"/>
                </a:cxn>
              </a:cxnLst>
              <a:rect l="0" t="0" r="r" b="b"/>
              <a:pathLst>
                <a:path w="19" h="72">
                  <a:moveTo>
                    <a:pt x="8" y="5"/>
                  </a:moveTo>
                  <a:lnTo>
                    <a:pt x="8" y="5"/>
                  </a:lnTo>
                  <a:lnTo>
                    <a:pt x="7" y="21"/>
                  </a:lnTo>
                  <a:lnTo>
                    <a:pt x="4" y="37"/>
                  </a:lnTo>
                  <a:lnTo>
                    <a:pt x="2" y="51"/>
                  </a:lnTo>
                  <a:lnTo>
                    <a:pt x="0" y="67"/>
                  </a:lnTo>
                  <a:lnTo>
                    <a:pt x="0" y="67"/>
                  </a:lnTo>
                  <a:lnTo>
                    <a:pt x="0" y="69"/>
                  </a:lnTo>
                  <a:lnTo>
                    <a:pt x="2" y="71"/>
                  </a:lnTo>
                  <a:lnTo>
                    <a:pt x="5" y="72"/>
                  </a:lnTo>
                  <a:lnTo>
                    <a:pt x="9" y="71"/>
                  </a:lnTo>
                  <a:lnTo>
                    <a:pt x="11" y="69"/>
                  </a:lnTo>
                  <a:lnTo>
                    <a:pt x="11" y="67"/>
                  </a:lnTo>
                  <a:lnTo>
                    <a:pt x="11" y="67"/>
                  </a:lnTo>
                  <a:lnTo>
                    <a:pt x="12" y="51"/>
                  </a:lnTo>
                  <a:lnTo>
                    <a:pt x="15" y="37"/>
                  </a:lnTo>
                  <a:lnTo>
                    <a:pt x="17" y="21"/>
                  </a:lnTo>
                  <a:lnTo>
                    <a:pt x="19" y="5"/>
                  </a:lnTo>
                  <a:lnTo>
                    <a:pt x="19" y="5"/>
                  </a:lnTo>
                  <a:lnTo>
                    <a:pt x="19" y="4"/>
                  </a:lnTo>
                  <a:lnTo>
                    <a:pt x="17" y="1"/>
                  </a:lnTo>
                  <a:lnTo>
                    <a:pt x="13" y="0"/>
                  </a:lnTo>
                  <a:lnTo>
                    <a:pt x="9" y="1"/>
                  </a:lnTo>
                  <a:lnTo>
                    <a:pt x="8" y="4"/>
                  </a:lnTo>
                  <a:lnTo>
                    <a:pt x="8" y="5"/>
                  </a:lnTo>
                  <a:lnTo>
                    <a:pt x="8"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1" name="chenying0907 828"/>
            <p:cNvSpPr>
              <a:spLocks/>
            </p:cNvSpPr>
            <p:nvPr/>
          </p:nvSpPr>
          <p:spPr bwMode="auto">
            <a:xfrm>
              <a:off x="4384676" y="3568701"/>
              <a:ext cx="7938" cy="31750"/>
            </a:xfrm>
            <a:custGeom>
              <a:avLst/>
              <a:gdLst/>
              <a:ahLst/>
              <a:cxnLst>
                <a:cxn ang="0">
                  <a:pos x="9" y="6"/>
                </a:cxn>
                <a:cxn ang="0">
                  <a:pos x="9" y="6"/>
                </a:cxn>
                <a:cxn ang="0">
                  <a:pos x="6" y="13"/>
                </a:cxn>
                <a:cxn ang="0">
                  <a:pos x="5" y="21"/>
                </a:cxn>
                <a:cxn ang="0">
                  <a:pos x="2" y="29"/>
                </a:cxn>
                <a:cxn ang="0">
                  <a:pos x="1" y="37"/>
                </a:cxn>
                <a:cxn ang="0">
                  <a:pos x="1" y="37"/>
                </a:cxn>
                <a:cxn ang="0">
                  <a:pos x="0" y="55"/>
                </a:cxn>
                <a:cxn ang="0">
                  <a:pos x="1" y="74"/>
                </a:cxn>
                <a:cxn ang="0">
                  <a:pos x="1" y="74"/>
                </a:cxn>
                <a:cxn ang="0">
                  <a:pos x="1" y="77"/>
                </a:cxn>
                <a:cxn ang="0">
                  <a:pos x="2" y="78"/>
                </a:cxn>
                <a:cxn ang="0">
                  <a:pos x="6" y="80"/>
                </a:cxn>
                <a:cxn ang="0">
                  <a:pos x="10" y="78"/>
                </a:cxn>
                <a:cxn ang="0">
                  <a:pos x="12" y="77"/>
                </a:cxn>
                <a:cxn ang="0">
                  <a:pos x="12" y="74"/>
                </a:cxn>
                <a:cxn ang="0">
                  <a:pos x="12" y="40"/>
                </a:cxn>
                <a:cxn ang="0">
                  <a:pos x="12" y="40"/>
                </a:cxn>
                <a:cxn ang="0">
                  <a:pos x="13" y="31"/>
                </a:cxn>
                <a:cxn ang="0">
                  <a:pos x="15" y="23"/>
                </a:cxn>
                <a:cxn ang="0">
                  <a:pos x="18" y="14"/>
                </a:cxn>
                <a:cxn ang="0">
                  <a:pos x="19" y="6"/>
                </a:cxn>
                <a:cxn ang="0">
                  <a:pos x="19" y="6"/>
                </a:cxn>
                <a:cxn ang="0">
                  <a:pos x="19" y="4"/>
                </a:cxn>
                <a:cxn ang="0">
                  <a:pos x="18" y="1"/>
                </a:cxn>
                <a:cxn ang="0">
                  <a:pos x="17" y="1"/>
                </a:cxn>
                <a:cxn ang="0">
                  <a:pos x="14" y="0"/>
                </a:cxn>
                <a:cxn ang="0">
                  <a:pos x="10" y="1"/>
                </a:cxn>
                <a:cxn ang="0">
                  <a:pos x="9" y="4"/>
                </a:cxn>
                <a:cxn ang="0">
                  <a:pos x="9" y="6"/>
                </a:cxn>
                <a:cxn ang="0">
                  <a:pos x="9" y="6"/>
                </a:cxn>
              </a:cxnLst>
              <a:rect l="0" t="0" r="r" b="b"/>
              <a:pathLst>
                <a:path w="19" h="80">
                  <a:moveTo>
                    <a:pt x="9" y="6"/>
                  </a:moveTo>
                  <a:lnTo>
                    <a:pt x="9" y="6"/>
                  </a:lnTo>
                  <a:lnTo>
                    <a:pt x="6" y="13"/>
                  </a:lnTo>
                  <a:lnTo>
                    <a:pt x="5" y="21"/>
                  </a:lnTo>
                  <a:lnTo>
                    <a:pt x="2" y="29"/>
                  </a:lnTo>
                  <a:lnTo>
                    <a:pt x="1" y="37"/>
                  </a:lnTo>
                  <a:lnTo>
                    <a:pt x="1" y="37"/>
                  </a:lnTo>
                  <a:lnTo>
                    <a:pt x="0" y="55"/>
                  </a:lnTo>
                  <a:lnTo>
                    <a:pt x="1" y="74"/>
                  </a:lnTo>
                  <a:lnTo>
                    <a:pt x="1" y="74"/>
                  </a:lnTo>
                  <a:lnTo>
                    <a:pt x="1" y="77"/>
                  </a:lnTo>
                  <a:lnTo>
                    <a:pt x="2" y="78"/>
                  </a:lnTo>
                  <a:lnTo>
                    <a:pt x="6" y="80"/>
                  </a:lnTo>
                  <a:lnTo>
                    <a:pt x="10" y="78"/>
                  </a:lnTo>
                  <a:lnTo>
                    <a:pt x="12" y="77"/>
                  </a:lnTo>
                  <a:lnTo>
                    <a:pt x="12" y="74"/>
                  </a:lnTo>
                  <a:lnTo>
                    <a:pt x="12" y="40"/>
                  </a:lnTo>
                  <a:lnTo>
                    <a:pt x="12" y="40"/>
                  </a:lnTo>
                  <a:lnTo>
                    <a:pt x="13" y="31"/>
                  </a:lnTo>
                  <a:lnTo>
                    <a:pt x="15" y="23"/>
                  </a:lnTo>
                  <a:lnTo>
                    <a:pt x="18" y="14"/>
                  </a:lnTo>
                  <a:lnTo>
                    <a:pt x="19" y="6"/>
                  </a:lnTo>
                  <a:lnTo>
                    <a:pt x="19" y="6"/>
                  </a:lnTo>
                  <a:lnTo>
                    <a:pt x="19" y="4"/>
                  </a:lnTo>
                  <a:lnTo>
                    <a:pt x="18" y="1"/>
                  </a:lnTo>
                  <a:lnTo>
                    <a:pt x="17" y="1"/>
                  </a:lnTo>
                  <a:lnTo>
                    <a:pt x="14" y="0"/>
                  </a:lnTo>
                  <a:lnTo>
                    <a:pt x="10" y="1"/>
                  </a:lnTo>
                  <a:lnTo>
                    <a:pt x="9" y="4"/>
                  </a:lnTo>
                  <a:lnTo>
                    <a:pt x="9" y="6"/>
                  </a:lnTo>
                  <a:lnTo>
                    <a:pt x="9"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2" name="chenying0907 829"/>
            <p:cNvSpPr>
              <a:spLocks/>
            </p:cNvSpPr>
            <p:nvPr/>
          </p:nvSpPr>
          <p:spPr bwMode="auto">
            <a:xfrm>
              <a:off x="4400551" y="3581401"/>
              <a:ext cx="4763" cy="22225"/>
            </a:xfrm>
            <a:custGeom>
              <a:avLst/>
              <a:gdLst/>
              <a:ahLst/>
              <a:cxnLst>
                <a:cxn ang="0">
                  <a:pos x="0" y="6"/>
                </a:cxn>
                <a:cxn ang="0">
                  <a:pos x="0" y="48"/>
                </a:cxn>
                <a:cxn ang="0">
                  <a:pos x="0" y="48"/>
                </a:cxn>
                <a:cxn ang="0">
                  <a:pos x="0" y="51"/>
                </a:cxn>
                <a:cxn ang="0">
                  <a:pos x="1" y="52"/>
                </a:cxn>
                <a:cxn ang="0">
                  <a:pos x="5" y="54"/>
                </a:cxn>
                <a:cxn ang="0">
                  <a:pos x="9" y="52"/>
                </a:cxn>
                <a:cxn ang="0">
                  <a:pos x="10" y="51"/>
                </a:cxn>
                <a:cxn ang="0">
                  <a:pos x="12" y="48"/>
                </a:cxn>
                <a:cxn ang="0">
                  <a:pos x="12" y="6"/>
                </a:cxn>
                <a:cxn ang="0">
                  <a:pos x="12" y="6"/>
                </a:cxn>
                <a:cxn ang="0">
                  <a:pos x="10" y="4"/>
                </a:cxn>
                <a:cxn ang="0">
                  <a:pos x="9" y="3"/>
                </a:cxn>
                <a:cxn ang="0">
                  <a:pos x="5" y="0"/>
                </a:cxn>
                <a:cxn ang="0">
                  <a:pos x="1" y="3"/>
                </a:cxn>
                <a:cxn ang="0">
                  <a:pos x="0" y="4"/>
                </a:cxn>
                <a:cxn ang="0">
                  <a:pos x="0" y="6"/>
                </a:cxn>
                <a:cxn ang="0">
                  <a:pos x="0" y="6"/>
                </a:cxn>
              </a:cxnLst>
              <a:rect l="0" t="0" r="r" b="b"/>
              <a:pathLst>
                <a:path w="12" h="54">
                  <a:moveTo>
                    <a:pt x="0" y="6"/>
                  </a:moveTo>
                  <a:lnTo>
                    <a:pt x="0" y="48"/>
                  </a:lnTo>
                  <a:lnTo>
                    <a:pt x="0" y="48"/>
                  </a:lnTo>
                  <a:lnTo>
                    <a:pt x="0" y="51"/>
                  </a:lnTo>
                  <a:lnTo>
                    <a:pt x="1" y="52"/>
                  </a:lnTo>
                  <a:lnTo>
                    <a:pt x="5" y="54"/>
                  </a:lnTo>
                  <a:lnTo>
                    <a:pt x="9" y="52"/>
                  </a:lnTo>
                  <a:lnTo>
                    <a:pt x="10" y="51"/>
                  </a:lnTo>
                  <a:lnTo>
                    <a:pt x="12" y="48"/>
                  </a:lnTo>
                  <a:lnTo>
                    <a:pt x="12" y="6"/>
                  </a:lnTo>
                  <a:lnTo>
                    <a:pt x="12" y="6"/>
                  </a:lnTo>
                  <a:lnTo>
                    <a:pt x="10" y="4"/>
                  </a:lnTo>
                  <a:lnTo>
                    <a:pt x="9" y="3"/>
                  </a:lnTo>
                  <a:lnTo>
                    <a:pt x="5" y="0"/>
                  </a:lnTo>
                  <a:lnTo>
                    <a:pt x="1" y="3"/>
                  </a:lnTo>
                  <a:lnTo>
                    <a:pt x="0" y="4"/>
                  </a:lnTo>
                  <a:lnTo>
                    <a:pt x="0" y="6"/>
                  </a:lnTo>
                  <a:lnTo>
                    <a:pt x="0"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3" name="chenying0907 830"/>
            <p:cNvSpPr>
              <a:spLocks/>
            </p:cNvSpPr>
            <p:nvPr/>
          </p:nvSpPr>
          <p:spPr bwMode="auto">
            <a:xfrm>
              <a:off x="4422776" y="3571876"/>
              <a:ext cx="4763" cy="14288"/>
            </a:xfrm>
            <a:custGeom>
              <a:avLst/>
              <a:gdLst/>
              <a:ahLst/>
              <a:cxnLst>
                <a:cxn ang="0">
                  <a:pos x="0" y="5"/>
                </a:cxn>
                <a:cxn ang="0">
                  <a:pos x="0" y="32"/>
                </a:cxn>
                <a:cxn ang="0">
                  <a:pos x="0" y="32"/>
                </a:cxn>
                <a:cxn ang="0">
                  <a:pos x="2" y="35"/>
                </a:cxn>
                <a:cxn ang="0">
                  <a:pos x="3" y="36"/>
                </a:cxn>
                <a:cxn ang="0">
                  <a:pos x="7" y="38"/>
                </a:cxn>
                <a:cxn ang="0">
                  <a:pos x="11" y="36"/>
                </a:cxn>
                <a:cxn ang="0">
                  <a:pos x="12" y="35"/>
                </a:cxn>
                <a:cxn ang="0">
                  <a:pos x="12" y="32"/>
                </a:cxn>
                <a:cxn ang="0">
                  <a:pos x="12" y="5"/>
                </a:cxn>
                <a:cxn ang="0">
                  <a:pos x="12" y="5"/>
                </a:cxn>
                <a:cxn ang="0">
                  <a:pos x="12" y="2"/>
                </a:cxn>
                <a:cxn ang="0">
                  <a:pos x="11" y="1"/>
                </a:cxn>
                <a:cxn ang="0">
                  <a:pos x="7" y="0"/>
                </a:cxn>
                <a:cxn ang="0">
                  <a:pos x="3" y="1"/>
                </a:cxn>
                <a:cxn ang="0">
                  <a:pos x="2" y="2"/>
                </a:cxn>
                <a:cxn ang="0">
                  <a:pos x="0" y="5"/>
                </a:cxn>
                <a:cxn ang="0">
                  <a:pos x="0" y="5"/>
                </a:cxn>
              </a:cxnLst>
              <a:rect l="0" t="0" r="r" b="b"/>
              <a:pathLst>
                <a:path w="12" h="38">
                  <a:moveTo>
                    <a:pt x="0" y="5"/>
                  </a:moveTo>
                  <a:lnTo>
                    <a:pt x="0" y="32"/>
                  </a:lnTo>
                  <a:lnTo>
                    <a:pt x="0" y="32"/>
                  </a:lnTo>
                  <a:lnTo>
                    <a:pt x="2" y="35"/>
                  </a:lnTo>
                  <a:lnTo>
                    <a:pt x="3" y="36"/>
                  </a:lnTo>
                  <a:lnTo>
                    <a:pt x="7" y="38"/>
                  </a:lnTo>
                  <a:lnTo>
                    <a:pt x="11" y="36"/>
                  </a:lnTo>
                  <a:lnTo>
                    <a:pt x="12" y="35"/>
                  </a:lnTo>
                  <a:lnTo>
                    <a:pt x="12" y="32"/>
                  </a:lnTo>
                  <a:lnTo>
                    <a:pt x="12" y="5"/>
                  </a:lnTo>
                  <a:lnTo>
                    <a:pt x="12" y="5"/>
                  </a:lnTo>
                  <a:lnTo>
                    <a:pt x="12" y="2"/>
                  </a:lnTo>
                  <a:lnTo>
                    <a:pt x="11" y="1"/>
                  </a:lnTo>
                  <a:lnTo>
                    <a:pt x="7" y="0"/>
                  </a:lnTo>
                  <a:lnTo>
                    <a:pt x="3" y="1"/>
                  </a:lnTo>
                  <a:lnTo>
                    <a:pt x="2" y="2"/>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4" name="chenying0907 831"/>
            <p:cNvSpPr>
              <a:spLocks/>
            </p:cNvSpPr>
            <p:nvPr/>
          </p:nvSpPr>
          <p:spPr bwMode="auto">
            <a:xfrm>
              <a:off x="4430713" y="3629026"/>
              <a:ext cx="11113" cy="23813"/>
            </a:xfrm>
            <a:custGeom>
              <a:avLst/>
              <a:gdLst/>
              <a:ahLst/>
              <a:cxnLst>
                <a:cxn ang="0">
                  <a:pos x="16" y="3"/>
                </a:cxn>
                <a:cxn ang="0">
                  <a:pos x="16" y="3"/>
                </a:cxn>
                <a:cxn ang="0">
                  <a:pos x="9" y="14"/>
                </a:cxn>
                <a:cxn ang="0">
                  <a:pos x="4" y="27"/>
                </a:cxn>
                <a:cxn ang="0">
                  <a:pos x="1" y="40"/>
                </a:cxn>
                <a:cxn ang="0">
                  <a:pos x="0" y="55"/>
                </a:cxn>
                <a:cxn ang="0">
                  <a:pos x="0" y="55"/>
                </a:cxn>
                <a:cxn ang="0">
                  <a:pos x="0" y="57"/>
                </a:cxn>
                <a:cxn ang="0">
                  <a:pos x="1" y="59"/>
                </a:cxn>
                <a:cxn ang="0">
                  <a:pos x="5" y="60"/>
                </a:cxn>
                <a:cxn ang="0">
                  <a:pos x="9" y="59"/>
                </a:cxn>
                <a:cxn ang="0">
                  <a:pos x="10" y="57"/>
                </a:cxn>
                <a:cxn ang="0">
                  <a:pos x="12" y="55"/>
                </a:cxn>
                <a:cxn ang="0">
                  <a:pos x="12" y="55"/>
                </a:cxn>
                <a:cxn ang="0">
                  <a:pos x="12" y="42"/>
                </a:cxn>
                <a:cxn ang="0">
                  <a:pos x="14" y="30"/>
                </a:cxn>
                <a:cxn ang="0">
                  <a:pos x="20" y="18"/>
                </a:cxn>
                <a:cxn ang="0">
                  <a:pos x="26" y="8"/>
                </a:cxn>
                <a:cxn ang="0">
                  <a:pos x="26" y="8"/>
                </a:cxn>
                <a:cxn ang="0">
                  <a:pos x="27" y="5"/>
                </a:cxn>
                <a:cxn ang="0">
                  <a:pos x="26" y="4"/>
                </a:cxn>
                <a:cxn ang="0">
                  <a:pos x="26" y="3"/>
                </a:cxn>
                <a:cxn ang="0">
                  <a:pos x="23" y="0"/>
                </a:cxn>
                <a:cxn ang="0">
                  <a:pos x="20" y="0"/>
                </a:cxn>
                <a:cxn ang="0">
                  <a:pos x="18" y="0"/>
                </a:cxn>
                <a:cxn ang="0">
                  <a:pos x="16" y="3"/>
                </a:cxn>
                <a:cxn ang="0">
                  <a:pos x="16" y="3"/>
                </a:cxn>
              </a:cxnLst>
              <a:rect l="0" t="0" r="r" b="b"/>
              <a:pathLst>
                <a:path w="27" h="60">
                  <a:moveTo>
                    <a:pt x="16" y="3"/>
                  </a:moveTo>
                  <a:lnTo>
                    <a:pt x="16" y="3"/>
                  </a:lnTo>
                  <a:lnTo>
                    <a:pt x="9" y="14"/>
                  </a:lnTo>
                  <a:lnTo>
                    <a:pt x="4" y="27"/>
                  </a:lnTo>
                  <a:lnTo>
                    <a:pt x="1" y="40"/>
                  </a:lnTo>
                  <a:lnTo>
                    <a:pt x="0" y="55"/>
                  </a:lnTo>
                  <a:lnTo>
                    <a:pt x="0" y="55"/>
                  </a:lnTo>
                  <a:lnTo>
                    <a:pt x="0" y="57"/>
                  </a:lnTo>
                  <a:lnTo>
                    <a:pt x="1" y="59"/>
                  </a:lnTo>
                  <a:lnTo>
                    <a:pt x="5" y="60"/>
                  </a:lnTo>
                  <a:lnTo>
                    <a:pt x="9" y="59"/>
                  </a:lnTo>
                  <a:lnTo>
                    <a:pt x="10" y="57"/>
                  </a:lnTo>
                  <a:lnTo>
                    <a:pt x="12" y="55"/>
                  </a:lnTo>
                  <a:lnTo>
                    <a:pt x="12" y="55"/>
                  </a:lnTo>
                  <a:lnTo>
                    <a:pt x="12" y="42"/>
                  </a:lnTo>
                  <a:lnTo>
                    <a:pt x="14" y="30"/>
                  </a:lnTo>
                  <a:lnTo>
                    <a:pt x="20" y="18"/>
                  </a:lnTo>
                  <a:lnTo>
                    <a:pt x="26" y="8"/>
                  </a:lnTo>
                  <a:lnTo>
                    <a:pt x="26" y="8"/>
                  </a:lnTo>
                  <a:lnTo>
                    <a:pt x="27" y="5"/>
                  </a:lnTo>
                  <a:lnTo>
                    <a:pt x="26" y="4"/>
                  </a:lnTo>
                  <a:lnTo>
                    <a:pt x="26" y="3"/>
                  </a:lnTo>
                  <a:lnTo>
                    <a:pt x="23" y="0"/>
                  </a:lnTo>
                  <a:lnTo>
                    <a:pt x="20" y="0"/>
                  </a:lnTo>
                  <a:lnTo>
                    <a:pt x="18" y="0"/>
                  </a:lnTo>
                  <a:lnTo>
                    <a:pt x="16" y="3"/>
                  </a:lnTo>
                  <a:lnTo>
                    <a:pt x="16"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5" name="chenying0907 832"/>
            <p:cNvSpPr>
              <a:spLocks/>
            </p:cNvSpPr>
            <p:nvPr/>
          </p:nvSpPr>
          <p:spPr bwMode="auto">
            <a:xfrm>
              <a:off x="4441826" y="3636963"/>
              <a:ext cx="11113" cy="25400"/>
            </a:xfrm>
            <a:custGeom>
              <a:avLst/>
              <a:gdLst/>
              <a:ahLst/>
              <a:cxnLst>
                <a:cxn ang="0">
                  <a:pos x="16" y="4"/>
                </a:cxn>
                <a:cxn ang="0">
                  <a:pos x="16" y="4"/>
                </a:cxn>
                <a:cxn ang="0">
                  <a:pos x="12" y="19"/>
                </a:cxn>
                <a:cxn ang="0">
                  <a:pos x="7" y="32"/>
                </a:cxn>
                <a:cxn ang="0">
                  <a:pos x="3" y="45"/>
                </a:cxn>
                <a:cxn ang="0">
                  <a:pos x="1" y="53"/>
                </a:cxn>
                <a:cxn ang="0">
                  <a:pos x="0" y="59"/>
                </a:cxn>
                <a:cxn ang="0">
                  <a:pos x="0" y="59"/>
                </a:cxn>
                <a:cxn ang="0">
                  <a:pos x="1" y="62"/>
                </a:cxn>
                <a:cxn ang="0">
                  <a:pos x="3" y="63"/>
                </a:cxn>
                <a:cxn ang="0">
                  <a:pos x="7" y="64"/>
                </a:cxn>
                <a:cxn ang="0">
                  <a:pos x="10" y="63"/>
                </a:cxn>
                <a:cxn ang="0">
                  <a:pos x="12" y="62"/>
                </a:cxn>
                <a:cxn ang="0">
                  <a:pos x="12" y="59"/>
                </a:cxn>
                <a:cxn ang="0">
                  <a:pos x="12" y="59"/>
                </a:cxn>
                <a:cxn ang="0">
                  <a:pos x="13" y="53"/>
                </a:cxn>
                <a:cxn ang="0">
                  <a:pos x="14" y="46"/>
                </a:cxn>
                <a:cxn ang="0">
                  <a:pos x="18" y="33"/>
                </a:cxn>
                <a:cxn ang="0">
                  <a:pos x="22" y="21"/>
                </a:cxn>
                <a:cxn ang="0">
                  <a:pos x="27" y="8"/>
                </a:cxn>
                <a:cxn ang="0">
                  <a:pos x="27" y="8"/>
                </a:cxn>
                <a:cxn ang="0">
                  <a:pos x="27" y="5"/>
                </a:cxn>
                <a:cxn ang="0">
                  <a:pos x="26" y="3"/>
                </a:cxn>
                <a:cxn ang="0">
                  <a:pos x="22" y="0"/>
                </a:cxn>
                <a:cxn ang="0">
                  <a:pos x="18" y="2"/>
                </a:cxn>
                <a:cxn ang="0">
                  <a:pos x="17" y="3"/>
                </a:cxn>
                <a:cxn ang="0">
                  <a:pos x="16" y="4"/>
                </a:cxn>
                <a:cxn ang="0">
                  <a:pos x="16" y="4"/>
                </a:cxn>
              </a:cxnLst>
              <a:rect l="0" t="0" r="r" b="b"/>
              <a:pathLst>
                <a:path w="27" h="64">
                  <a:moveTo>
                    <a:pt x="16" y="4"/>
                  </a:moveTo>
                  <a:lnTo>
                    <a:pt x="16" y="4"/>
                  </a:lnTo>
                  <a:lnTo>
                    <a:pt x="12" y="19"/>
                  </a:lnTo>
                  <a:lnTo>
                    <a:pt x="7" y="32"/>
                  </a:lnTo>
                  <a:lnTo>
                    <a:pt x="3" y="45"/>
                  </a:lnTo>
                  <a:lnTo>
                    <a:pt x="1" y="53"/>
                  </a:lnTo>
                  <a:lnTo>
                    <a:pt x="0" y="59"/>
                  </a:lnTo>
                  <a:lnTo>
                    <a:pt x="0" y="59"/>
                  </a:lnTo>
                  <a:lnTo>
                    <a:pt x="1" y="62"/>
                  </a:lnTo>
                  <a:lnTo>
                    <a:pt x="3" y="63"/>
                  </a:lnTo>
                  <a:lnTo>
                    <a:pt x="7" y="64"/>
                  </a:lnTo>
                  <a:lnTo>
                    <a:pt x="10" y="63"/>
                  </a:lnTo>
                  <a:lnTo>
                    <a:pt x="12" y="62"/>
                  </a:lnTo>
                  <a:lnTo>
                    <a:pt x="12" y="59"/>
                  </a:lnTo>
                  <a:lnTo>
                    <a:pt x="12" y="59"/>
                  </a:lnTo>
                  <a:lnTo>
                    <a:pt x="13" y="53"/>
                  </a:lnTo>
                  <a:lnTo>
                    <a:pt x="14" y="46"/>
                  </a:lnTo>
                  <a:lnTo>
                    <a:pt x="18" y="33"/>
                  </a:lnTo>
                  <a:lnTo>
                    <a:pt x="22" y="21"/>
                  </a:lnTo>
                  <a:lnTo>
                    <a:pt x="27" y="8"/>
                  </a:lnTo>
                  <a:lnTo>
                    <a:pt x="27" y="8"/>
                  </a:lnTo>
                  <a:lnTo>
                    <a:pt x="27" y="5"/>
                  </a:lnTo>
                  <a:lnTo>
                    <a:pt x="26" y="3"/>
                  </a:lnTo>
                  <a:lnTo>
                    <a:pt x="22" y="0"/>
                  </a:lnTo>
                  <a:lnTo>
                    <a:pt x="18" y="2"/>
                  </a:lnTo>
                  <a:lnTo>
                    <a:pt x="17" y="3"/>
                  </a:lnTo>
                  <a:lnTo>
                    <a:pt x="16" y="4"/>
                  </a:lnTo>
                  <a:lnTo>
                    <a:pt x="16"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6" name="chenying0907 833"/>
            <p:cNvSpPr>
              <a:spLocks/>
            </p:cNvSpPr>
            <p:nvPr/>
          </p:nvSpPr>
          <p:spPr bwMode="auto">
            <a:xfrm>
              <a:off x="4467226" y="3646488"/>
              <a:ext cx="4763" cy="25400"/>
            </a:xfrm>
            <a:custGeom>
              <a:avLst/>
              <a:gdLst/>
              <a:ahLst/>
              <a:cxnLst>
                <a:cxn ang="0">
                  <a:pos x="0" y="5"/>
                </a:cxn>
                <a:cxn ang="0">
                  <a:pos x="0" y="59"/>
                </a:cxn>
                <a:cxn ang="0">
                  <a:pos x="0" y="59"/>
                </a:cxn>
                <a:cxn ang="0">
                  <a:pos x="0" y="60"/>
                </a:cxn>
                <a:cxn ang="0">
                  <a:pos x="2" y="62"/>
                </a:cxn>
                <a:cxn ang="0">
                  <a:pos x="6" y="64"/>
                </a:cxn>
                <a:cxn ang="0">
                  <a:pos x="10" y="62"/>
                </a:cxn>
                <a:cxn ang="0">
                  <a:pos x="11" y="60"/>
                </a:cxn>
                <a:cxn ang="0">
                  <a:pos x="12" y="59"/>
                </a:cxn>
                <a:cxn ang="0">
                  <a:pos x="12" y="5"/>
                </a:cxn>
                <a:cxn ang="0">
                  <a:pos x="12" y="5"/>
                </a:cxn>
                <a:cxn ang="0">
                  <a:pos x="11" y="2"/>
                </a:cxn>
                <a:cxn ang="0">
                  <a:pos x="10" y="1"/>
                </a:cxn>
                <a:cxn ang="0">
                  <a:pos x="6" y="0"/>
                </a:cxn>
                <a:cxn ang="0">
                  <a:pos x="2" y="1"/>
                </a:cxn>
                <a:cxn ang="0">
                  <a:pos x="0" y="2"/>
                </a:cxn>
                <a:cxn ang="0">
                  <a:pos x="0" y="5"/>
                </a:cxn>
                <a:cxn ang="0">
                  <a:pos x="0" y="5"/>
                </a:cxn>
              </a:cxnLst>
              <a:rect l="0" t="0" r="r" b="b"/>
              <a:pathLst>
                <a:path w="12" h="64">
                  <a:moveTo>
                    <a:pt x="0" y="5"/>
                  </a:moveTo>
                  <a:lnTo>
                    <a:pt x="0" y="59"/>
                  </a:lnTo>
                  <a:lnTo>
                    <a:pt x="0" y="59"/>
                  </a:lnTo>
                  <a:lnTo>
                    <a:pt x="0" y="60"/>
                  </a:lnTo>
                  <a:lnTo>
                    <a:pt x="2" y="62"/>
                  </a:lnTo>
                  <a:lnTo>
                    <a:pt x="6" y="64"/>
                  </a:lnTo>
                  <a:lnTo>
                    <a:pt x="10" y="62"/>
                  </a:lnTo>
                  <a:lnTo>
                    <a:pt x="11" y="60"/>
                  </a:lnTo>
                  <a:lnTo>
                    <a:pt x="12" y="59"/>
                  </a:lnTo>
                  <a:lnTo>
                    <a:pt x="12" y="5"/>
                  </a:lnTo>
                  <a:lnTo>
                    <a:pt x="12" y="5"/>
                  </a:lnTo>
                  <a:lnTo>
                    <a:pt x="11" y="2"/>
                  </a:lnTo>
                  <a:lnTo>
                    <a:pt x="10" y="1"/>
                  </a:lnTo>
                  <a:lnTo>
                    <a:pt x="6" y="0"/>
                  </a:lnTo>
                  <a:lnTo>
                    <a:pt x="2" y="1"/>
                  </a:lnTo>
                  <a:lnTo>
                    <a:pt x="0" y="2"/>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7" name="chenying0907 834"/>
            <p:cNvSpPr>
              <a:spLocks/>
            </p:cNvSpPr>
            <p:nvPr/>
          </p:nvSpPr>
          <p:spPr bwMode="auto">
            <a:xfrm>
              <a:off x="4483101" y="3641726"/>
              <a:ext cx="6350" cy="15875"/>
            </a:xfrm>
            <a:custGeom>
              <a:avLst/>
              <a:gdLst/>
              <a:ahLst/>
              <a:cxnLst>
                <a:cxn ang="0">
                  <a:pos x="4" y="3"/>
                </a:cxn>
                <a:cxn ang="0">
                  <a:pos x="4" y="3"/>
                </a:cxn>
                <a:cxn ang="0">
                  <a:pos x="2" y="9"/>
                </a:cxn>
                <a:cxn ang="0">
                  <a:pos x="0" y="17"/>
                </a:cxn>
                <a:cxn ang="0">
                  <a:pos x="0" y="31"/>
                </a:cxn>
                <a:cxn ang="0">
                  <a:pos x="0" y="31"/>
                </a:cxn>
                <a:cxn ang="0">
                  <a:pos x="0" y="34"/>
                </a:cxn>
                <a:cxn ang="0">
                  <a:pos x="2" y="37"/>
                </a:cxn>
                <a:cxn ang="0">
                  <a:pos x="6" y="38"/>
                </a:cxn>
                <a:cxn ang="0">
                  <a:pos x="9" y="37"/>
                </a:cxn>
                <a:cxn ang="0">
                  <a:pos x="11" y="34"/>
                </a:cxn>
                <a:cxn ang="0">
                  <a:pos x="12" y="31"/>
                </a:cxn>
                <a:cxn ang="0">
                  <a:pos x="12" y="31"/>
                </a:cxn>
                <a:cxn ang="0">
                  <a:pos x="12" y="20"/>
                </a:cxn>
                <a:cxn ang="0">
                  <a:pos x="12" y="14"/>
                </a:cxn>
                <a:cxn ang="0">
                  <a:pos x="15" y="8"/>
                </a:cxn>
                <a:cxn ang="0">
                  <a:pos x="15" y="8"/>
                </a:cxn>
                <a:cxn ang="0">
                  <a:pos x="15" y="5"/>
                </a:cxn>
                <a:cxn ang="0">
                  <a:pos x="15" y="4"/>
                </a:cxn>
                <a:cxn ang="0">
                  <a:pos x="12" y="0"/>
                </a:cxn>
                <a:cxn ang="0">
                  <a:pos x="9" y="0"/>
                </a:cxn>
                <a:cxn ang="0">
                  <a:pos x="8" y="0"/>
                </a:cxn>
                <a:cxn ang="0">
                  <a:pos x="6" y="0"/>
                </a:cxn>
                <a:cxn ang="0">
                  <a:pos x="4" y="3"/>
                </a:cxn>
                <a:cxn ang="0">
                  <a:pos x="4" y="3"/>
                </a:cxn>
              </a:cxnLst>
              <a:rect l="0" t="0" r="r" b="b"/>
              <a:pathLst>
                <a:path w="15" h="38">
                  <a:moveTo>
                    <a:pt x="4" y="3"/>
                  </a:moveTo>
                  <a:lnTo>
                    <a:pt x="4" y="3"/>
                  </a:lnTo>
                  <a:lnTo>
                    <a:pt x="2" y="9"/>
                  </a:lnTo>
                  <a:lnTo>
                    <a:pt x="0" y="17"/>
                  </a:lnTo>
                  <a:lnTo>
                    <a:pt x="0" y="31"/>
                  </a:lnTo>
                  <a:lnTo>
                    <a:pt x="0" y="31"/>
                  </a:lnTo>
                  <a:lnTo>
                    <a:pt x="0" y="34"/>
                  </a:lnTo>
                  <a:lnTo>
                    <a:pt x="2" y="37"/>
                  </a:lnTo>
                  <a:lnTo>
                    <a:pt x="6" y="38"/>
                  </a:lnTo>
                  <a:lnTo>
                    <a:pt x="9" y="37"/>
                  </a:lnTo>
                  <a:lnTo>
                    <a:pt x="11" y="34"/>
                  </a:lnTo>
                  <a:lnTo>
                    <a:pt x="12" y="31"/>
                  </a:lnTo>
                  <a:lnTo>
                    <a:pt x="12" y="31"/>
                  </a:lnTo>
                  <a:lnTo>
                    <a:pt x="12" y="20"/>
                  </a:lnTo>
                  <a:lnTo>
                    <a:pt x="12" y="14"/>
                  </a:lnTo>
                  <a:lnTo>
                    <a:pt x="15" y="8"/>
                  </a:lnTo>
                  <a:lnTo>
                    <a:pt x="15" y="8"/>
                  </a:lnTo>
                  <a:lnTo>
                    <a:pt x="15" y="5"/>
                  </a:lnTo>
                  <a:lnTo>
                    <a:pt x="15" y="4"/>
                  </a:lnTo>
                  <a:lnTo>
                    <a:pt x="12" y="0"/>
                  </a:lnTo>
                  <a:lnTo>
                    <a:pt x="9" y="0"/>
                  </a:lnTo>
                  <a:lnTo>
                    <a:pt x="8" y="0"/>
                  </a:lnTo>
                  <a:lnTo>
                    <a:pt x="6" y="0"/>
                  </a:lnTo>
                  <a:lnTo>
                    <a:pt x="4" y="3"/>
                  </a:lnTo>
                  <a:lnTo>
                    <a:pt x="4"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8" name="chenying0907 835"/>
            <p:cNvSpPr>
              <a:spLocks/>
            </p:cNvSpPr>
            <p:nvPr/>
          </p:nvSpPr>
          <p:spPr bwMode="auto">
            <a:xfrm>
              <a:off x="4492626" y="3687763"/>
              <a:ext cx="4763" cy="20638"/>
            </a:xfrm>
            <a:custGeom>
              <a:avLst/>
              <a:gdLst/>
              <a:ahLst/>
              <a:cxnLst>
                <a:cxn ang="0">
                  <a:pos x="0" y="5"/>
                </a:cxn>
                <a:cxn ang="0">
                  <a:pos x="0" y="47"/>
                </a:cxn>
                <a:cxn ang="0">
                  <a:pos x="0" y="47"/>
                </a:cxn>
                <a:cxn ang="0">
                  <a:pos x="1" y="49"/>
                </a:cxn>
                <a:cxn ang="0">
                  <a:pos x="2" y="52"/>
                </a:cxn>
                <a:cxn ang="0">
                  <a:pos x="6" y="53"/>
                </a:cxn>
                <a:cxn ang="0">
                  <a:pos x="10" y="52"/>
                </a:cxn>
                <a:cxn ang="0">
                  <a:pos x="11" y="49"/>
                </a:cxn>
                <a:cxn ang="0">
                  <a:pos x="11" y="47"/>
                </a:cxn>
                <a:cxn ang="0">
                  <a:pos x="11" y="5"/>
                </a:cxn>
                <a:cxn ang="0">
                  <a:pos x="11" y="5"/>
                </a:cxn>
                <a:cxn ang="0">
                  <a:pos x="11" y="4"/>
                </a:cxn>
                <a:cxn ang="0">
                  <a:pos x="10" y="1"/>
                </a:cxn>
                <a:cxn ang="0">
                  <a:pos x="6" y="0"/>
                </a:cxn>
                <a:cxn ang="0">
                  <a:pos x="2" y="1"/>
                </a:cxn>
                <a:cxn ang="0">
                  <a:pos x="1" y="4"/>
                </a:cxn>
                <a:cxn ang="0">
                  <a:pos x="0" y="5"/>
                </a:cxn>
                <a:cxn ang="0">
                  <a:pos x="0" y="5"/>
                </a:cxn>
              </a:cxnLst>
              <a:rect l="0" t="0" r="r" b="b"/>
              <a:pathLst>
                <a:path w="11" h="53">
                  <a:moveTo>
                    <a:pt x="0" y="5"/>
                  </a:moveTo>
                  <a:lnTo>
                    <a:pt x="0" y="47"/>
                  </a:lnTo>
                  <a:lnTo>
                    <a:pt x="0" y="47"/>
                  </a:lnTo>
                  <a:lnTo>
                    <a:pt x="1" y="49"/>
                  </a:lnTo>
                  <a:lnTo>
                    <a:pt x="2" y="52"/>
                  </a:lnTo>
                  <a:lnTo>
                    <a:pt x="6" y="53"/>
                  </a:lnTo>
                  <a:lnTo>
                    <a:pt x="10" y="52"/>
                  </a:lnTo>
                  <a:lnTo>
                    <a:pt x="11" y="49"/>
                  </a:lnTo>
                  <a:lnTo>
                    <a:pt x="11" y="47"/>
                  </a:lnTo>
                  <a:lnTo>
                    <a:pt x="11" y="5"/>
                  </a:lnTo>
                  <a:lnTo>
                    <a:pt x="11" y="5"/>
                  </a:lnTo>
                  <a:lnTo>
                    <a:pt x="11" y="4"/>
                  </a:lnTo>
                  <a:lnTo>
                    <a:pt x="10" y="1"/>
                  </a:lnTo>
                  <a:lnTo>
                    <a:pt x="6" y="0"/>
                  </a:lnTo>
                  <a:lnTo>
                    <a:pt x="2" y="1"/>
                  </a:lnTo>
                  <a:lnTo>
                    <a:pt x="1" y="4"/>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79" name="chenying0907 836"/>
            <p:cNvSpPr>
              <a:spLocks/>
            </p:cNvSpPr>
            <p:nvPr/>
          </p:nvSpPr>
          <p:spPr bwMode="auto">
            <a:xfrm>
              <a:off x="4505326" y="3698876"/>
              <a:ext cx="4763" cy="30163"/>
            </a:xfrm>
            <a:custGeom>
              <a:avLst/>
              <a:gdLst/>
              <a:ahLst/>
              <a:cxnLst>
                <a:cxn ang="0">
                  <a:pos x="13" y="43"/>
                </a:cxn>
                <a:cxn ang="0">
                  <a:pos x="13" y="43"/>
                </a:cxn>
                <a:cxn ang="0">
                  <a:pos x="15" y="25"/>
                </a:cxn>
                <a:cxn ang="0">
                  <a:pos x="13" y="6"/>
                </a:cxn>
                <a:cxn ang="0">
                  <a:pos x="13" y="6"/>
                </a:cxn>
                <a:cxn ang="0">
                  <a:pos x="13" y="4"/>
                </a:cxn>
                <a:cxn ang="0">
                  <a:pos x="12" y="2"/>
                </a:cxn>
                <a:cxn ang="0">
                  <a:pos x="8" y="0"/>
                </a:cxn>
                <a:cxn ang="0">
                  <a:pos x="4" y="2"/>
                </a:cxn>
                <a:cxn ang="0">
                  <a:pos x="3" y="4"/>
                </a:cxn>
                <a:cxn ang="0">
                  <a:pos x="3" y="6"/>
                </a:cxn>
                <a:cxn ang="0">
                  <a:pos x="3" y="6"/>
                </a:cxn>
                <a:cxn ang="0">
                  <a:pos x="3" y="26"/>
                </a:cxn>
                <a:cxn ang="0">
                  <a:pos x="2" y="46"/>
                </a:cxn>
                <a:cxn ang="0">
                  <a:pos x="2" y="46"/>
                </a:cxn>
                <a:cxn ang="0">
                  <a:pos x="0" y="59"/>
                </a:cxn>
                <a:cxn ang="0">
                  <a:pos x="0" y="65"/>
                </a:cxn>
                <a:cxn ang="0">
                  <a:pos x="3" y="72"/>
                </a:cxn>
                <a:cxn ang="0">
                  <a:pos x="3" y="72"/>
                </a:cxn>
                <a:cxn ang="0">
                  <a:pos x="4" y="74"/>
                </a:cxn>
                <a:cxn ang="0">
                  <a:pos x="5" y="76"/>
                </a:cxn>
                <a:cxn ang="0">
                  <a:pos x="9" y="76"/>
                </a:cxn>
                <a:cxn ang="0">
                  <a:pos x="12" y="74"/>
                </a:cxn>
                <a:cxn ang="0">
                  <a:pos x="13" y="73"/>
                </a:cxn>
                <a:cxn ang="0">
                  <a:pos x="13" y="72"/>
                </a:cxn>
                <a:cxn ang="0">
                  <a:pos x="13" y="69"/>
                </a:cxn>
                <a:cxn ang="0">
                  <a:pos x="13" y="69"/>
                </a:cxn>
                <a:cxn ang="0">
                  <a:pos x="12" y="63"/>
                </a:cxn>
                <a:cxn ang="0">
                  <a:pos x="12" y="56"/>
                </a:cxn>
                <a:cxn ang="0">
                  <a:pos x="13" y="43"/>
                </a:cxn>
                <a:cxn ang="0">
                  <a:pos x="13" y="43"/>
                </a:cxn>
              </a:cxnLst>
              <a:rect l="0" t="0" r="r" b="b"/>
              <a:pathLst>
                <a:path w="15" h="76">
                  <a:moveTo>
                    <a:pt x="13" y="43"/>
                  </a:moveTo>
                  <a:lnTo>
                    <a:pt x="13" y="43"/>
                  </a:lnTo>
                  <a:lnTo>
                    <a:pt x="15" y="25"/>
                  </a:lnTo>
                  <a:lnTo>
                    <a:pt x="13" y="6"/>
                  </a:lnTo>
                  <a:lnTo>
                    <a:pt x="13" y="6"/>
                  </a:lnTo>
                  <a:lnTo>
                    <a:pt x="13" y="4"/>
                  </a:lnTo>
                  <a:lnTo>
                    <a:pt x="12" y="2"/>
                  </a:lnTo>
                  <a:lnTo>
                    <a:pt x="8" y="0"/>
                  </a:lnTo>
                  <a:lnTo>
                    <a:pt x="4" y="2"/>
                  </a:lnTo>
                  <a:lnTo>
                    <a:pt x="3" y="4"/>
                  </a:lnTo>
                  <a:lnTo>
                    <a:pt x="3" y="6"/>
                  </a:lnTo>
                  <a:lnTo>
                    <a:pt x="3" y="6"/>
                  </a:lnTo>
                  <a:lnTo>
                    <a:pt x="3" y="26"/>
                  </a:lnTo>
                  <a:lnTo>
                    <a:pt x="2" y="46"/>
                  </a:lnTo>
                  <a:lnTo>
                    <a:pt x="2" y="46"/>
                  </a:lnTo>
                  <a:lnTo>
                    <a:pt x="0" y="59"/>
                  </a:lnTo>
                  <a:lnTo>
                    <a:pt x="0" y="65"/>
                  </a:lnTo>
                  <a:lnTo>
                    <a:pt x="3" y="72"/>
                  </a:lnTo>
                  <a:lnTo>
                    <a:pt x="3" y="72"/>
                  </a:lnTo>
                  <a:lnTo>
                    <a:pt x="4" y="74"/>
                  </a:lnTo>
                  <a:lnTo>
                    <a:pt x="5" y="76"/>
                  </a:lnTo>
                  <a:lnTo>
                    <a:pt x="9" y="76"/>
                  </a:lnTo>
                  <a:lnTo>
                    <a:pt x="12" y="74"/>
                  </a:lnTo>
                  <a:lnTo>
                    <a:pt x="13" y="73"/>
                  </a:lnTo>
                  <a:lnTo>
                    <a:pt x="13" y="72"/>
                  </a:lnTo>
                  <a:lnTo>
                    <a:pt x="13" y="69"/>
                  </a:lnTo>
                  <a:lnTo>
                    <a:pt x="13" y="69"/>
                  </a:lnTo>
                  <a:lnTo>
                    <a:pt x="12" y="63"/>
                  </a:lnTo>
                  <a:lnTo>
                    <a:pt x="12" y="56"/>
                  </a:lnTo>
                  <a:lnTo>
                    <a:pt x="13" y="43"/>
                  </a:lnTo>
                  <a:lnTo>
                    <a:pt x="13" y="4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0" name="chenying0907 837"/>
            <p:cNvSpPr>
              <a:spLocks/>
            </p:cNvSpPr>
            <p:nvPr/>
          </p:nvSpPr>
          <p:spPr bwMode="auto">
            <a:xfrm>
              <a:off x="4522788" y="3714751"/>
              <a:ext cx="6350" cy="19050"/>
            </a:xfrm>
            <a:custGeom>
              <a:avLst/>
              <a:gdLst/>
              <a:ahLst/>
              <a:cxnLst>
                <a:cxn ang="0">
                  <a:pos x="16" y="5"/>
                </a:cxn>
                <a:cxn ang="0">
                  <a:pos x="16" y="5"/>
                </a:cxn>
                <a:cxn ang="0">
                  <a:pos x="16" y="3"/>
                </a:cxn>
                <a:cxn ang="0">
                  <a:pos x="15" y="1"/>
                </a:cxn>
                <a:cxn ang="0">
                  <a:pos x="11" y="0"/>
                </a:cxn>
                <a:cxn ang="0">
                  <a:pos x="7" y="1"/>
                </a:cxn>
                <a:cxn ang="0">
                  <a:pos x="6" y="3"/>
                </a:cxn>
                <a:cxn ang="0">
                  <a:pos x="4" y="5"/>
                </a:cxn>
                <a:cxn ang="0">
                  <a:pos x="4" y="5"/>
                </a:cxn>
                <a:cxn ang="0">
                  <a:pos x="3" y="14"/>
                </a:cxn>
                <a:cxn ang="0">
                  <a:pos x="2" y="25"/>
                </a:cxn>
                <a:cxn ang="0">
                  <a:pos x="0" y="34"/>
                </a:cxn>
                <a:cxn ang="0">
                  <a:pos x="0" y="39"/>
                </a:cxn>
                <a:cxn ang="0">
                  <a:pos x="2" y="44"/>
                </a:cxn>
                <a:cxn ang="0">
                  <a:pos x="2" y="44"/>
                </a:cxn>
                <a:cxn ang="0">
                  <a:pos x="3" y="47"/>
                </a:cxn>
                <a:cxn ang="0">
                  <a:pos x="4" y="48"/>
                </a:cxn>
                <a:cxn ang="0">
                  <a:pos x="8" y="48"/>
                </a:cxn>
                <a:cxn ang="0">
                  <a:pos x="12" y="46"/>
                </a:cxn>
                <a:cxn ang="0">
                  <a:pos x="12" y="44"/>
                </a:cxn>
                <a:cxn ang="0">
                  <a:pos x="12" y="42"/>
                </a:cxn>
                <a:cxn ang="0">
                  <a:pos x="12" y="42"/>
                </a:cxn>
                <a:cxn ang="0">
                  <a:pos x="11" y="37"/>
                </a:cxn>
                <a:cxn ang="0">
                  <a:pos x="11" y="33"/>
                </a:cxn>
                <a:cxn ang="0">
                  <a:pos x="14" y="24"/>
                </a:cxn>
                <a:cxn ang="0">
                  <a:pos x="15" y="14"/>
                </a:cxn>
                <a:cxn ang="0">
                  <a:pos x="16" y="5"/>
                </a:cxn>
                <a:cxn ang="0">
                  <a:pos x="16" y="5"/>
                </a:cxn>
              </a:cxnLst>
              <a:rect l="0" t="0" r="r" b="b"/>
              <a:pathLst>
                <a:path w="16" h="48">
                  <a:moveTo>
                    <a:pt x="16" y="5"/>
                  </a:moveTo>
                  <a:lnTo>
                    <a:pt x="16" y="5"/>
                  </a:lnTo>
                  <a:lnTo>
                    <a:pt x="16" y="3"/>
                  </a:lnTo>
                  <a:lnTo>
                    <a:pt x="15" y="1"/>
                  </a:lnTo>
                  <a:lnTo>
                    <a:pt x="11" y="0"/>
                  </a:lnTo>
                  <a:lnTo>
                    <a:pt x="7" y="1"/>
                  </a:lnTo>
                  <a:lnTo>
                    <a:pt x="6" y="3"/>
                  </a:lnTo>
                  <a:lnTo>
                    <a:pt x="4" y="5"/>
                  </a:lnTo>
                  <a:lnTo>
                    <a:pt x="4" y="5"/>
                  </a:lnTo>
                  <a:lnTo>
                    <a:pt x="3" y="14"/>
                  </a:lnTo>
                  <a:lnTo>
                    <a:pt x="2" y="25"/>
                  </a:lnTo>
                  <a:lnTo>
                    <a:pt x="0" y="34"/>
                  </a:lnTo>
                  <a:lnTo>
                    <a:pt x="0" y="39"/>
                  </a:lnTo>
                  <a:lnTo>
                    <a:pt x="2" y="44"/>
                  </a:lnTo>
                  <a:lnTo>
                    <a:pt x="2" y="44"/>
                  </a:lnTo>
                  <a:lnTo>
                    <a:pt x="3" y="47"/>
                  </a:lnTo>
                  <a:lnTo>
                    <a:pt x="4" y="48"/>
                  </a:lnTo>
                  <a:lnTo>
                    <a:pt x="8" y="48"/>
                  </a:lnTo>
                  <a:lnTo>
                    <a:pt x="12" y="46"/>
                  </a:lnTo>
                  <a:lnTo>
                    <a:pt x="12" y="44"/>
                  </a:lnTo>
                  <a:lnTo>
                    <a:pt x="12" y="42"/>
                  </a:lnTo>
                  <a:lnTo>
                    <a:pt x="12" y="42"/>
                  </a:lnTo>
                  <a:lnTo>
                    <a:pt x="11" y="37"/>
                  </a:lnTo>
                  <a:lnTo>
                    <a:pt x="11" y="33"/>
                  </a:lnTo>
                  <a:lnTo>
                    <a:pt x="14" y="24"/>
                  </a:lnTo>
                  <a:lnTo>
                    <a:pt x="15" y="14"/>
                  </a:lnTo>
                  <a:lnTo>
                    <a:pt x="16" y="5"/>
                  </a:lnTo>
                  <a:lnTo>
                    <a:pt x="16"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1" name="chenying0907 838"/>
            <p:cNvSpPr>
              <a:spLocks/>
            </p:cNvSpPr>
            <p:nvPr/>
          </p:nvSpPr>
          <p:spPr bwMode="auto">
            <a:xfrm>
              <a:off x="4538663" y="3703638"/>
              <a:ext cx="4763" cy="19050"/>
            </a:xfrm>
            <a:custGeom>
              <a:avLst/>
              <a:gdLst/>
              <a:ahLst/>
              <a:cxnLst>
                <a:cxn ang="0">
                  <a:pos x="0" y="5"/>
                </a:cxn>
                <a:cxn ang="0">
                  <a:pos x="0" y="40"/>
                </a:cxn>
                <a:cxn ang="0">
                  <a:pos x="0" y="40"/>
                </a:cxn>
                <a:cxn ang="0">
                  <a:pos x="0" y="41"/>
                </a:cxn>
                <a:cxn ang="0">
                  <a:pos x="1" y="44"/>
                </a:cxn>
                <a:cxn ang="0">
                  <a:pos x="5" y="45"/>
                </a:cxn>
                <a:cxn ang="0">
                  <a:pos x="9" y="44"/>
                </a:cxn>
                <a:cxn ang="0">
                  <a:pos x="10" y="41"/>
                </a:cxn>
                <a:cxn ang="0">
                  <a:pos x="10" y="40"/>
                </a:cxn>
                <a:cxn ang="0">
                  <a:pos x="10" y="5"/>
                </a:cxn>
                <a:cxn ang="0">
                  <a:pos x="10" y="5"/>
                </a:cxn>
                <a:cxn ang="0">
                  <a:pos x="10" y="3"/>
                </a:cxn>
                <a:cxn ang="0">
                  <a:pos x="9" y="1"/>
                </a:cxn>
                <a:cxn ang="0">
                  <a:pos x="5" y="0"/>
                </a:cxn>
                <a:cxn ang="0">
                  <a:pos x="1" y="1"/>
                </a:cxn>
                <a:cxn ang="0">
                  <a:pos x="0" y="3"/>
                </a:cxn>
                <a:cxn ang="0">
                  <a:pos x="0" y="5"/>
                </a:cxn>
                <a:cxn ang="0">
                  <a:pos x="0" y="5"/>
                </a:cxn>
              </a:cxnLst>
              <a:rect l="0" t="0" r="r" b="b"/>
              <a:pathLst>
                <a:path w="10" h="45">
                  <a:moveTo>
                    <a:pt x="0" y="5"/>
                  </a:moveTo>
                  <a:lnTo>
                    <a:pt x="0" y="40"/>
                  </a:lnTo>
                  <a:lnTo>
                    <a:pt x="0" y="40"/>
                  </a:lnTo>
                  <a:lnTo>
                    <a:pt x="0" y="41"/>
                  </a:lnTo>
                  <a:lnTo>
                    <a:pt x="1" y="44"/>
                  </a:lnTo>
                  <a:lnTo>
                    <a:pt x="5" y="45"/>
                  </a:lnTo>
                  <a:lnTo>
                    <a:pt x="9" y="44"/>
                  </a:lnTo>
                  <a:lnTo>
                    <a:pt x="10" y="41"/>
                  </a:lnTo>
                  <a:lnTo>
                    <a:pt x="10" y="40"/>
                  </a:lnTo>
                  <a:lnTo>
                    <a:pt x="10" y="5"/>
                  </a:lnTo>
                  <a:lnTo>
                    <a:pt x="10" y="5"/>
                  </a:lnTo>
                  <a:lnTo>
                    <a:pt x="10" y="3"/>
                  </a:lnTo>
                  <a:lnTo>
                    <a:pt x="9" y="1"/>
                  </a:lnTo>
                  <a:lnTo>
                    <a:pt x="5" y="0"/>
                  </a:lnTo>
                  <a:lnTo>
                    <a:pt x="1" y="1"/>
                  </a:lnTo>
                  <a:lnTo>
                    <a:pt x="0" y="3"/>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2" name="chenying0907 839"/>
            <p:cNvSpPr>
              <a:spLocks/>
            </p:cNvSpPr>
            <p:nvPr/>
          </p:nvSpPr>
          <p:spPr bwMode="auto">
            <a:xfrm>
              <a:off x="4575176" y="3678238"/>
              <a:ext cx="6350" cy="19050"/>
            </a:xfrm>
            <a:custGeom>
              <a:avLst/>
              <a:gdLst/>
              <a:ahLst/>
              <a:cxnLst>
                <a:cxn ang="0">
                  <a:pos x="16" y="42"/>
                </a:cxn>
                <a:cxn ang="0">
                  <a:pos x="16" y="42"/>
                </a:cxn>
                <a:cxn ang="0">
                  <a:pos x="13" y="33"/>
                </a:cxn>
                <a:cxn ang="0">
                  <a:pos x="12" y="24"/>
                </a:cxn>
                <a:cxn ang="0">
                  <a:pos x="12" y="6"/>
                </a:cxn>
                <a:cxn ang="0">
                  <a:pos x="12" y="6"/>
                </a:cxn>
                <a:cxn ang="0">
                  <a:pos x="12" y="3"/>
                </a:cxn>
                <a:cxn ang="0">
                  <a:pos x="10" y="2"/>
                </a:cxn>
                <a:cxn ang="0">
                  <a:pos x="6" y="0"/>
                </a:cxn>
                <a:cxn ang="0">
                  <a:pos x="2" y="2"/>
                </a:cxn>
                <a:cxn ang="0">
                  <a:pos x="1" y="3"/>
                </a:cxn>
                <a:cxn ang="0">
                  <a:pos x="0" y="6"/>
                </a:cxn>
                <a:cxn ang="0">
                  <a:pos x="0" y="6"/>
                </a:cxn>
                <a:cxn ang="0">
                  <a:pos x="1" y="25"/>
                </a:cxn>
                <a:cxn ang="0">
                  <a:pos x="2" y="36"/>
                </a:cxn>
                <a:cxn ang="0">
                  <a:pos x="4" y="45"/>
                </a:cxn>
                <a:cxn ang="0">
                  <a:pos x="4" y="45"/>
                </a:cxn>
                <a:cxn ang="0">
                  <a:pos x="5" y="48"/>
                </a:cxn>
                <a:cxn ang="0">
                  <a:pos x="8" y="49"/>
                </a:cxn>
                <a:cxn ang="0">
                  <a:pos x="12" y="49"/>
                </a:cxn>
                <a:cxn ang="0">
                  <a:pos x="14" y="46"/>
                </a:cxn>
                <a:cxn ang="0">
                  <a:pos x="16" y="45"/>
                </a:cxn>
                <a:cxn ang="0">
                  <a:pos x="16" y="42"/>
                </a:cxn>
                <a:cxn ang="0">
                  <a:pos x="16" y="42"/>
                </a:cxn>
              </a:cxnLst>
              <a:rect l="0" t="0" r="r" b="b"/>
              <a:pathLst>
                <a:path w="16" h="49">
                  <a:moveTo>
                    <a:pt x="16" y="42"/>
                  </a:moveTo>
                  <a:lnTo>
                    <a:pt x="16" y="42"/>
                  </a:lnTo>
                  <a:lnTo>
                    <a:pt x="13" y="33"/>
                  </a:lnTo>
                  <a:lnTo>
                    <a:pt x="12" y="24"/>
                  </a:lnTo>
                  <a:lnTo>
                    <a:pt x="12" y="6"/>
                  </a:lnTo>
                  <a:lnTo>
                    <a:pt x="12" y="6"/>
                  </a:lnTo>
                  <a:lnTo>
                    <a:pt x="12" y="3"/>
                  </a:lnTo>
                  <a:lnTo>
                    <a:pt x="10" y="2"/>
                  </a:lnTo>
                  <a:lnTo>
                    <a:pt x="6" y="0"/>
                  </a:lnTo>
                  <a:lnTo>
                    <a:pt x="2" y="2"/>
                  </a:lnTo>
                  <a:lnTo>
                    <a:pt x="1" y="3"/>
                  </a:lnTo>
                  <a:lnTo>
                    <a:pt x="0" y="6"/>
                  </a:lnTo>
                  <a:lnTo>
                    <a:pt x="0" y="6"/>
                  </a:lnTo>
                  <a:lnTo>
                    <a:pt x="1" y="25"/>
                  </a:lnTo>
                  <a:lnTo>
                    <a:pt x="2" y="36"/>
                  </a:lnTo>
                  <a:lnTo>
                    <a:pt x="4" y="45"/>
                  </a:lnTo>
                  <a:lnTo>
                    <a:pt x="4" y="45"/>
                  </a:lnTo>
                  <a:lnTo>
                    <a:pt x="5" y="48"/>
                  </a:lnTo>
                  <a:lnTo>
                    <a:pt x="8" y="49"/>
                  </a:lnTo>
                  <a:lnTo>
                    <a:pt x="12" y="49"/>
                  </a:lnTo>
                  <a:lnTo>
                    <a:pt x="14" y="46"/>
                  </a:lnTo>
                  <a:lnTo>
                    <a:pt x="16" y="45"/>
                  </a:lnTo>
                  <a:lnTo>
                    <a:pt x="16" y="42"/>
                  </a:lnTo>
                  <a:lnTo>
                    <a:pt x="16" y="4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3" name="chenying0907 840"/>
            <p:cNvSpPr>
              <a:spLocks/>
            </p:cNvSpPr>
            <p:nvPr/>
          </p:nvSpPr>
          <p:spPr bwMode="auto">
            <a:xfrm>
              <a:off x="4592638" y="3678238"/>
              <a:ext cx="6350" cy="17463"/>
            </a:xfrm>
            <a:custGeom>
              <a:avLst/>
              <a:gdLst/>
              <a:ahLst/>
              <a:cxnLst>
                <a:cxn ang="0">
                  <a:pos x="15" y="34"/>
                </a:cxn>
                <a:cxn ang="0">
                  <a:pos x="15" y="34"/>
                </a:cxn>
                <a:cxn ang="0">
                  <a:pos x="13" y="28"/>
                </a:cxn>
                <a:cxn ang="0">
                  <a:pos x="11" y="20"/>
                </a:cxn>
                <a:cxn ang="0">
                  <a:pos x="11" y="6"/>
                </a:cxn>
                <a:cxn ang="0">
                  <a:pos x="11" y="6"/>
                </a:cxn>
                <a:cxn ang="0">
                  <a:pos x="11" y="3"/>
                </a:cxn>
                <a:cxn ang="0">
                  <a:pos x="10" y="2"/>
                </a:cxn>
                <a:cxn ang="0">
                  <a:pos x="6" y="0"/>
                </a:cxn>
                <a:cxn ang="0">
                  <a:pos x="2" y="2"/>
                </a:cxn>
                <a:cxn ang="0">
                  <a:pos x="1" y="3"/>
                </a:cxn>
                <a:cxn ang="0">
                  <a:pos x="0" y="6"/>
                </a:cxn>
                <a:cxn ang="0">
                  <a:pos x="0" y="6"/>
                </a:cxn>
                <a:cxn ang="0">
                  <a:pos x="1" y="21"/>
                </a:cxn>
                <a:cxn ang="0">
                  <a:pos x="2" y="29"/>
                </a:cxn>
                <a:cxn ang="0">
                  <a:pos x="4" y="37"/>
                </a:cxn>
                <a:cxn ang="0">
                  <a:pos x="4" y="37"/>
                </a:cxn>
                <a:cxn ang="0">
                  <a:pos x="5" y="40"/>
                </a:cxn>
                <a:cxn ang="0">
                  <a:pos x="7" y="41"/>
                </a:cxn>
                <a:cxn ang="0">
                  <a:pos x="11" y="41"/>
                </a:cxn>
                <a:cxn ang="0">
                  <a:pos x="14" y="38"/>
                </a:cxn>
                <a:cxn ang="0">
                  <a:pos x="15" y="37"/>
                </a:cxn>
                <a:cxn ang="0">
                  <a:pos x="15" y="34"/>
                </a:cxn>
                <a:cxn ang="0">
                  <a:pos x="15" y="34"/>
                </a:cxn>
              </a:cxnLst>
              <a:rect l="0" t="0" r="r" b="b"/>
              <a:pathLst>
                <a:path w="15" h="41">
                  <a:moveTo>
                    <a:pt x="15" y="34"/>
                  </a:moveTo>
                  <a:lnTo>
                    <a:pt x="15" y="34"/>
                  </a:lnTo>
                  <a:lnTo>
                    <a:pt x="13" y="28"/>
                  </a:lnTo>
                  <a:lnTo>
                    <a:pt x="11" y="20"/>
                  </a:lnTo>
                  <a:lnTo>
                    <a:pt x="11" y="6"/>
                  </a:lnTo>
                  <a:lnTo>
                    <a:pt x="11" y="6"/>
                  </a:lnTo>
                  <a:lnTo>
                    <a:pt x="11" y="3"/>
                  </a:lnTo>
                  <a:lnTo>
                    <a:pt x="10" y="2"/>
                  </a:lnTo>
                  <a:lnTo>
                    <a:pt x="6" y="0"/>
                  </a:lnTo>
                  <a:lnTo>
                    <a:pt x="2" y="2"/>
                  </a:lnTo>
                  <a:lnTo>
                    <a:pt x="1" y="3"/>
                  </a:lnTo>
                  <a:lnTo>
                    <a:pt x="0" y="6"/>
                  </a:lnTo>
                  <a:lnTo>
                    <a:pt x="0" y="6"/>
                  </a:lnTo>
                  <a:lnTo>
                    <a:pt x="1" y="21"/>
                  </a:lnTo>
                  <a:lnTo>
                    <a:pt x="2" y="29"/>
                  </a:lnTo>
                  <a:lnTo>
                    <a:pt x="4" y="37"/>
                  </a:lnTo>
                  <a:lnTo>
                    <a:pt x="4" y="37"/>
                  </a:lnTo>
                  <a:lnTo>
                    <a:pt x="5" y="40"/>
                  </a:lnTo>
                  <a:lnTo>
                    <a:pt x="7" y="41"/>
                  </a:lnTo>
                  <a:lnTo>
                    <a:pt x="11" y="41"/>
                  </a:lnTo>
                  <a:lnTo>
                    <a:pt x="14" y="38"/>
                  </a:lnTo>
                  <a:lnTo>
                    <a:pt x="15" y="37"/>
                  </a:lnTo>
                  <a:lnTo>
                    <a:pt x="15" y="34"/>
                  </a:lnTo>
                  <a:lnTo>
                    <a:pt x="15" y="3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4" name="chenying0907 841"/>
            <p:cNvSpPr>
              <a:spLocks/>
            </p:cNvSpPr>
            <p:nvPr/>
          </p:nvSpPr>
          <p:spPr bwMode="auto">
            <a:xfrm>
              <a:off x="4608513" y="3670301"/>
              <a:ext cx="4763" cy="19050"/>
            </a:xfrm>
            <a:custGeom>
              <a:avLst/>
              <a:gdLst/>
              <a:ahLst/>
              <a:cxnLst>
                <a:cxn ang="0">
                  <a:pos x="12" y="22"/>
                </a:cxn>
                <a:cxn ang="0">
                  <a:pos x="12" y="22"/>
                </a:cxn>
                <a:cxn ang="0">
                  <a:pos x="13" y="5"/>
                </a:cxn>
                <a:cxn ang="0">
                  <a:pos x="13" y="5"/>
                </a:cxn>
                <a:cxn ang="0">
                  <a:pos x="13" y="4"/>
                </a:cxn>
                <a:cxn ang="0">
                  <a:pos x="12" y="1"/>
                </a:cxn>
                <a:cxn ang="0">
                  <a:pos x="8" y="0"/>
                </a:cxn>
                <a:cxn ang="0">
                  <a:pos x="4" y="1"/>
                </a:cxn>
                <a:cxn ang="0">
                  <a:pos x="3" y="4"/>
                </a:cxn>
                <a:cxn ang="0">
                  <a:pos x="2" y="5"/>
                </a:cxn>
                <a:cxn ang="0">
                  <a:pos x="2" y="5"/>
                </a:cxn>
                <a:cxn ang="0">
                  <a:pos x="0" y="25"/>
                </a:cxn>
                <a:cxn ang="0">
                  <a:pos x="0" y="34"/>
                </a:cxn>
                <a:cxn ang="0">
                  <a:pos x="3" y="43"/>
                </a:cxn>
                <a:cxn ang="0">
                  <a:pos x="3" y="43"/>
                </a:cxn>
                <a:cxn ang="0">
                  <a:pos x="4" y="44"/>
                </a:cxn>
                <a:cxn ang="0">
                  <a:pos x="5" y="46"/>
                </a:cxn>
                <a:cxn ang="0">
                  <a:pos x="8" y="46"/>
                </a:cxn>
                <a:cxn ang="0">
                  <a:pos x="9" y="44"/>
                </a:cxn>
                <a:cxn ang="0">
                  <a:pos x="13" y="42"/>
                </a:cxn>
                <a:cxn ang="0">
                  <a:pos x="13" y="39"/>
                </a:cxn>
                <a:cxn ang="0">
                  <a:pos x="13" y="36"/>
                </a:cxn>
                <a:cxn ang="0">
                  <a:pos x="13" y="36"/>
                </a:cxn>
                <a:cxn ang="0">
                  <a:pos x="12" y="34"/>
                </a:cxn>
                <a:cxn ang="0">
                  <a:pos x="12" y="30"/>
                </a:cxn>
                <a:cxn ang="0">
                  <a:pos x="12" y="22"/>
                </a:cxn>
                <a:cxn ang="0">
                  <a:pos x="12" y="22"/>
                </a:cxn>
              </a:cxnLst>
              <a:rect l="0" t="0" r="r" b="b"/>
              <a:pathLst>
                <a:path w="13" h="46">
                  <a:moveTo>
                    <a:pt x="12" y="22"/>
                  </a:moveTo>
                  <a:lnTo>
                    <a:pt x="12" y="22"/>
                  </a:lnTo>
                  <a:lnTo>
                    <a:pt x="13" y="5"/>
                  </a:lnTo>
                  <a:lnTo>
                    <a:pt x="13" y="5"/>
                  </a:lnTo>
                  <a:lnTo>
                    <a:pt x="13" y="4"/>
                  </a:lnTo>
                  <a:lnTo>
                    <a:pt x="12" y="1"/>
                  </a:lnTo>
                  <a:lnTo>
                    <a:pt x="8" y="0"/>
                  </a:lnTo>
                  <a:lnTo>
                    <a:pt x="4" y="1"/>
                  </a:lnTo>
                  <a:lnTo>
                    <a:pt x="3" y="4"/>
                  </a:lnTo>
                  <a:lnTo>
                    <a:pt x="2" y="5"/>
                  </a:lnTo>
                  <a:lnTo>
                    <a:pt x="2" y="5"/>
                  </a:lnTo>
                  <a:lnTo>
                    <a:pt x="0" y="25"/>
                  </a:lnTo>
                  <a:lnTo>
                    <a:pt x="0" y="34"/>
                  </a:lnTo>
                  <a:lnTo>
                    <a:pt x="3" y="43"/>
                  </a:lnTo>
                  <a:lnTo>
                    <a:pt x="3" y="43"/>
                  </a:lnTo>
                  <a:lnTo>
                    <a:pt x="4" y="44"/>
                  </a:lnTo>
                  <a:lnTo>
                    <a:pt x="5" y="46"/>
                  </a:lnTo>
                  <a:lnTo>
                    <a:pt x="8" y="46"/>
                  </a:lnTo>
                  <a:lnTo>
                    <a:pt x="9" y="44"/>
                  </a:lnTo>
                  <a:lnTo>
                    <a:pt x="13" y="42"/>
                  </a:lnTo>
                  <a:lnTo>
                    <a:pt x="13" y="39"/>
                  </a:lnTo>
                  <a:lnTo>
                    <a:pt x="13" y="36"/>
                  </a:lnTo>
                  <a:lnTo>
                    <a:pt x="13" y="36"/>
                  </a:lnTo>
                  <a:lnTo>
                    <a:pt x="12" y="34"/>
                  </a:lnTo>
                  <a:lnTo>
                    <a:pt x="12" y="30"/>
                  </a:lnTo>
                  <a:lnTo>
                    <a:pt x="12" y="22"/>
                  </a:lnTo>
                  <a:lnTo>
                    <a:pt x="12" y="2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5" name="chenying0907 842"/>
            <p:cNvSpPr>
              <a:spLocks/>
            </p:cNvSpPr>
            <p:nvPr/>
          </p:nvSpPr>
          <p:spPr bwMode="auto">
            <a:xfrm>
              <a:off x="4629151" y="3640138"/>
              <a:ext cx="4763" cy="22225"/>
            </a:xfrm>
            <a:custGeom>
              <a:avLst/>
              <a:gdLst/>
              <a:ahLst/>
              <a:cxnLst>
                <a:cxn ang="0">
                  <a:pos x="0" y="5"/>
                </a:cxn>
                <a:cxn ang="0">
                  <a:pos x="0" y="51"/>
                </a:cxn>
                <a:cxn ang="0">
                  <a:pos x="0" y="51"/>
                </a:cxn>
                <a:cxn ang="0">
                  <a:pos x="0" y="54"/>
                </a:cxn>
                <a:cxn ang="0">
                  <a:pos x="2" y="55"/>
                </a:cxn>
                <a:cxn ang="0">
                  <a:pos x="5" y="56"/>
                </a:cxn>
                <a:cxn ang="0">
                  <a:pos x="9" y="55"/>
                </a:cxn>
                <a:cxn ang="0">
                  <a:pos x="11" y="54"/>
                </a:cxn>
                <a:cxn ang="0">
                  <a:pos x="12" y="51"/>
                </a:cxn>
                <a:cxn ang="0">
                  <a:pos x="12" y="5"/>
                </a:cxn>
                <a:cxn ang="0">
                  <a:pos x="12" y="5"/>
                </a:cxn>
                <a:cxn ang="0">
                  <a:pos x="11" y="3"/>
                </a:cxn>
                <a:cxn ang="0">
                  <a:pos x="9" y="1"/>
                </a:cxn>
                <a:cxn ang="0">
                  <a:pos x="5" y="0"/>
                </a:cxn>
                <a:cxn ang="0">
                  <a:pos x="2" y="1"/>
                </a:cxn>
                <a:cxn ang="0">
                  <a:pos x="0" y="3"/>
                </a:cxn>
                <a:cxn ang="0">
                  <a:pos x="0" y="5"/>
                </a:cxn>
                <a:cxn ang="0">
                  <a:pos x="0" y="5"/>
                </a:cxn>
              </a:cxnLst>
              <a:rect l="0" t="0" r="r" b="b"/>
              <a:pathLst>
                <a:path w="12" h="56">
                  <a:moveTo>
                    <a:pt x="0" y="5"/>
                  </a:moveTo>
                  <a:lnTo>
                    <a:pt x="0" y="51"/>
                  </a:lnTo>
                  <a:lnTo>
                    <a:pt x="0" y="51"/>
                  </a:lnTo>
                  <a:lnTo>
                    <a:pt x="0" y="54"/>
                  </a:lnTo>
                  <a:lnTo>
                    <a:pt x="2" y="55"/>
                  </a:lnTo>
                  <a:lnTo>
                    <a:pt x="5" y="56"/>
                  </a:lnTo>
                  <a:lnTo>
                    <a:pt x="9" y="55"/>
                  </a:lnTo>
                  <a:lnTo>
                    <a:pt x="11" y="54"/>
                  </a:lnTo>
                  <a:lnTo>
                    <a:pt x="12" y="51"/>
                  </a:lnTo>
                  <a:lnTo>
                    <a:pt x="12" y="5"/>
                  </a:lnTo>
                  <a:lnTo>
                    <a:pt x="12" y="5"/>
                  </a:lnTo>
                  <a:lnTo>
                    <a:pt x="11" y="3"/>
                  </a:lnTo>
                  <a:lnTo>
                    <a:pt x="9" y="1"/>
                  </a:lnTo>
                  <a:lnTo>
                    <a:pt x="5" y="0"/>
                  </a:lnTo>
                  <a:lnTo>
                    <a:pt x="2" y="1"/>
                  </a:lnTo>
                  <a:lnTo>
                    <a:pt x="0" y="3"/>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6" name="chenying0907 843"/>
            <p:cNvSpPr>
              <a:spLocks/>
            </p:cNvSpPr>
            <p:nvPr/>
          </p:nvSpPr>
          <p:spPr bwMode="auto">
            <a:xfrm>
              <a:off x="4648201" y="3641726"/>
              <a:ext cx="6350" cy="17463"/>
            </a:xfrm>
            <a:custGeom>
              <a:avLst/>
              <a:gdLst/>
              <a:ahLst/>
              <a:cxnLst>
                <a:cxn ang="0">
                  <a:pos x="12" y="5"/>
                </a:cxn>
                <a:cxn ang="0">
                  <a:pos x="12" y="5"/>
                </a:cxn>
                <a:cxn ang="0">
                  <a:pos x="10" y="3"/>
                </a:cxn>
                <a:cxn ang="0">
                  <a:pos x="9" y="1"/>
                </a:cxn>
                <a:cxn ang="0">
                  <a:pos x="5" y="0"/>
                </a:cxn>
                <a:cxn ang="0">
                  <a:pos x="1" y="1"/>
                </a:cxn>
                <a:cxn ang="0">
                  <a:pos x="0" y="3"/>
                </a:cxn>
                <a:cxn ang="0">
                  <a:pos x="0" y="5"/>
                </a:cxn>
                <a:cxn ang="0">
                  <a:pos x="0" y="5"/>
                </a:cxn>
                <a:cxn ang="0">
                  <a:pos x="1" y="21"/>
                </a:cxn>
                <a:cxn ang="0">
                  <a:pos x="4" y="35"/>
                </a:cxn>
                <a:cxn ang="0">
                  <a:pos x="4" y="35"/>
                </a:cxn>
                <a:cxn ang="0">
                  <a:pos x="4" y="38"/>
                </a:cxn>
                <a:cxn ang="0">
                  <a:pos x="5" y="40"/>
                </a:cxn>
                <a:cxn ang="0">
                  <a:pos x="9" y="42"/>
                </a:cxn>
                <a:cxn ang="0">
                  <a:pos x="13" y="40"/>
                </a:cxn>
                <a:cxn ang="0">
                  <a:pos x="14" y="38"/>
                </a:cxn>
                <a:cxn ang="0">
                  <a:pos x="16" y="35"/>
                </a:cxn>
                <a:cxn ang="0">
                  <a:pos x="16" y="35"/>
                </a:cxn>
                <a:cxn ang="0">
                  <a:pos x="13" y="21"/>
                </a:cxn>
                <a:cxn ang="0">
                  <a:pos x="12" y="5"/>
                </a:cxn>
                <a:cxn ang="0">
                  <a:pos x="12" y="5"/>
                </a:cxn>
              </a:cxnLst>
              <a:rect l="0" t="0" r="r" b="b"/>
              <a:pathLst>
                <a:path w="16" h="42">
                  <a:moveTo>
                    <a:pt x="12" y="5"/>
                  </a:moveTo>
                  <a:lnTo>
                    <a:pt x="12" y="5"/>
                  </a:lnTo>
                  <a:lnTo>
                    <a:pt x="10" y="3"/>
                  </a:lnTo>
                  <a:lnTo>
                    <a:pt x="9" y="1"/>
                  </a:lnTo>
                  <a:lnTo>
                    <a:pt x="5" y="0"/>
                  </a:lnTo>
                  <a:lnTo>
                    <a:pt x="1" y="1"/>
                  </a:lnTo>
                  <a:lnTo>
                    <a:pt x="0" y="3"/>
                  </a:lnTo>
                  <a:lnTo>
                    <a:pt x="0" y="5"/>
                  </a:lnTo>
                  <a:lnTo>
                    <a:pt x="0" y="5"/>
                  </a:lnTo>
                  <a:lnTo>
                    <a:pt x="1" y="21"/>
                  </a:lnTo>
                  <a:lnTo>
                    <a:pt x="4" y="35"/>
                  </a:lnTo>
                  <a:lnTo>
                    <a:pt x="4" y="35"/>
                  </a:lnTo>
                  <a:lnTo>
                    <a:pt x="4" y="38"/>
                  </a:lnTo>
                  <a:lnTo>
                    <a:pt x="5" y="40"/>
                  </a:lnTo>
                  <a:lnTo>
                    <a:pt x="9" y="42"/>
                  </a:lnTo>
                  <a:lnTo>
                    <a:pt x="13" y="40"/>
                  </a:lnTo>
                  <a:lnTo>
                    <a:pt x="14" y="38"/>
                  </a:lnTo>
                  <a:lnTo>
                    <a:pt x="16" y="35"/>
                  </a:lnTo>
                  <a:lnTo>
                    <a:pt x="16" y="35"/>
                  </a:lnTo>
                  <a:lnTo>
                    <a:pt x="13" y="21"/>
                  </a:lnTo>
                  <a:lnTo>
                    <a:pt x="12" y="5"/>
                  </a:lnTo>
                  <a:lnTo>
                    <a:pt x="12"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7" name="chenying0907 844"/>
            <p:cNvSpPr>
              <a:spLocks/>
            </p:cNvSpPr>
            <p:nvPr/>
          </p:nvSpPr>
          <p:spPr bwMode="auto">
            <a:xfrm>
              <a:off x="4668838" y="3640138"/>
              <a:ext cx="4763" cy="14288"/>
            </a:xfrm>
            <a:custGeom>
              <a:avLst/>
              <a:gdLst/>
              <a:ahLst/>
              <a:cxnLst>
                <a:cxn ang="0">
                  <a:pos x="0" y="5"/>
                </a:cxn>
                <a:cxn ang="0">
                  <a:pos x="0" y="33"/>
                </a:cxn>
                <a:cxn ang="0">
                  <a:pos x="0" y="33"/>
                </a:cxn>
                <a:cxn ang="0">
                  <a:pos x="0" y="34"/>
                </a:cxn>
                <a:cxn ang="0">
                  <a:pos x="1" y="37"/>
                </a:cxn>
                <a:cxn ang="0">
                  <a:pos x="5" y="38"/>
                </a:cxn>
                <a:cxn ang="0">
                  <a:pos x="9" y="37"/>
                </a:cxn>
                <a:cxn ang="0">
                  <a:pos x="10" y="34"/>
                </a:cxn>
                <a:cxn ang="0">
                  <a:pos x="10" y="33"/>
                </a:cxn>
                <a:cxn ang="0">
                  <a:pos x="10" y="5"/>
                </a:cxn>
                <a:cxn ang="0">
                  <a:pos x="10" y="5"/>
                </a:cxn>
                <a:cxn ang="0">
                  <a:pos x="10" y="3"/>
                </a:cxn>
                <a:cxn ang="0">
                  <a:pos x="9" y="1"/>
                </a:cxn>
                <a:cxn ang="0">
                  <a:pos x="5" y="0"/>
                </a:cxn>
                <a:cxn ang="0">
                  <a:pos x="1" y="1"/>
                </a:cxn>
                <a:cxn ang="0">
                  <a:pos x="0" y="3"/>
                </a:cxn>
                <a:cxn ang="0">
                  <a:pos x="0" y="5"/>
                </a:cxn>
                <a:cxn ang="0">
                  <a:pos x="0" y="5"/>
                </a:cxn>
              </a:cxnLst>
              <a:rect l="0" t="0" r="r" b="b"/>
              <a:pathLst>
                <a:path w="10" h="38">
                  <a:moveTo>
                    <a:pt x="0" y="5"/>
                  </a:moveTo>
                  <a:lnTo>
                    <a:pt x="0" y="33"/>
                  </a:lnTo>
                  <a:lnTo>
                    <a:pt x="0" y="33"/>
                  </a:lnTo>
                  <a:lnTo>
                    <a:pt x="0" y="34"/>
                  </a:lnTo>
                  <a:lnTo>
                    <a:pt x="1" y="37"/>
                  </a:lnTo>
                  <a:lnTo>
                    <a:pt x="5" y="38"/>
                  </a:lnTo>
                  <a:lnTo>
                    <a:pt x="9" y="37"/>
                  </a:lnTo>
                  <a:lnTo>
                    <a:pt x="10" y="34"/>
                  </a:lnTo>
                  <a:lnTo>
                    <a:pt x="10" y="33"/>
                  </a:lnTo>
                  <a:lnTo>
                    <a:pt x="10" y="5"/>
                  </a:lnTo>
                  <a:lnTo>
                    <a:pt x="10" y="5"/>
                  </a:lnTo>
                  <a:lnTo>
                    <a:pt x="10" y="3"/>
                  </a:lnTo>
                  <a:lnTo>
                    <a:pt x="9" y="1"/>
                  </a:lnTo>
                  <a:lnTo>
                    <a:pt x="5" y="0"/>
                  </a:lnTo>
                  <a:lnTo>
                    <a:pt x="1" y="1"/>
                  </a:lnTo>
                  <a:lnTo>
                    <a:pt x="0" y="3"/>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8" name="chenying0907 845"/>
            <p:cNvSpPr>
              <a:spLocks/>
            </p:cNvSpPr>
            <p:nvPr/>
          </p:nvSpPr>
          <p:spPr bwMode="auto">
            <a:xfrm>
              <a:off x="4689476" y="3586163"/>
              <a:ext cx="6350" cy="23813"/>
            </a:xfrm>
            <a:custGeom>
              <a:avLst/>
              <a:gdLst/>
              <a:ahLst/>
              <a:cxnLst>
                <a:cxn ang="0">
                  <a:pos x="7" y="1"/>
                </a:cxn>
                <a:cxn ang="0">
                  <a:pos x="7" y="1"/>
                </a:cxn>
                <a:cxn ang="0">
                  <a:pos x="4" y="6"/>
                </a:cxn>
                <a:cxn ang="0">
                  <a:pos x="1" y="13"/>
                </a:cxn>
                <a:cxn ang="0">
                  <a:pos x="1" y="19"/>
                </a:cxn>
                <a:cxn ang="0">
                  <a:pos x="0" y="26"/>
                </a:cxn>
                <a:cxn ang="0">
                  <a:pos x="1" y="51"/>
                </a:cxn>
                <a:cxn ang="0">
                  <a:pos x="1" y="51"/>
                </a:cxn>
                <a:cxn ang="0">
                  <a:pos x="2" y="53"/>
                </a:cxn>
                <a:cxn ang="0">
                  <a:pos x="4" y="56"/>
                </a:cxn>
                <a:cxn ang="0">
                  <a:pos x="7" y="57"/>
                </a:cxn>
                <a:cxn ang="0">
                  <a:pos x="11" y="56"/>
                </a:cxn>
                <a:cxn ang="0">
                  <a:pos x="13" y="53"/>
                </a:cxn>
                <a:cxn ang="0">
                  <a:pos x="13" y="51"/>
                </a:cxn>
                <a:cxn ang="0">
                  <a:pos x="13" y="51"/>
                </a:cxn>
                <a:cxn ang="0">
                  <a:pos x="13" y="31"/>
                </a:cxn>
                <a:cxn ang="0">
                  <a:pos x="13" y="31"/>
                </a:cxn>
                <a:cxn ang="0">
                  <a:pos x="11" y="19"/>
                </a:cxn>
                <a:cxn ang="0">
                  <a:pos x="13" y="14"/>
                </a:cxn>
                <a:cxn ang="0">
                  <a:pos x="15" y="10"/>
                </a:cxn>
                <a:cxn ang="0">
                  <a:pos x="15" y="10"/>
                </a:cxn>
                <a:cxn ang="0">
                  <a:pos x="17" y="8"/>
                </a:cxn>
                <a:cxn ang="0">
                  <a:pos x="17" y="5"/>
                </a:cxn>
                <a:cxn ang="0">
                  <a:pos x="14" y="1"/>
                </a:cxn>
                <a:cxn ang="0">
                  <a:pos x="13" y="0"/>
                </a:cxn>
                <a:cxn ang="0">
                  <a:pos x="11" y="0"/>
                </a:cxn>
                <a:cxn ang="0">
                  <a:pos x="9" y="0"/>
                </a:cxn>
                <a:cxn ang="0">
                  <a:pos x="7" y="1"/>
                </a:cxn>
                <a:cxn ang="0">
                  <a:pos x="7" y="1"/>
                </a:cxn>
              </a:cxnLst>
              <a:rect l="0" t="0" r="r" b="b"/>
              <a:pathLst>
                <a:path w="17" h="57">
                  <a:moveTo>
                    <a:pt x="7" y="1"/>
                  </a:moveTo>
                  <a:lnTo>
                    <a:pt x="7" y="1"/>
                  </a:lnTo>
                  <a:lnTo>
                    <a:pt x="4" y="6"/>
                  </a:lnTo>
                  <a:lnTo>
                    <a:pt x="1" y="13"/>
                  </a:lnTo>
                  <a:lnTo>
                    <a:pt x="1" y="19"/>
                  </a:lnTo>
                  <a:lnTo>
                    <a:pt x="0" y="26"/>
                  </a:lnTo>
                  <a:lnTo>
                    <a:pt x="1" y="51"/>
                  </a:lnTo>
                  <a:lnTo>
                    <a:pt x="1" y="51"/>
                  </a:lnTo>
                  <a:lnTo>
                    <a:pt x="2" y="53"/>
                  </a:lnTo>
                  <a:lnTo>
                    <a:pt x="4" y="56"/>
                  </a:lnTo>
                  <a:lnTo>
                    <a:pt x="7" y="57"/>
                  </a:lnTo>
                  <a:lnTo>
                    <a:pt x="11" y="56"/>
                  </a:lnTo>
                  <a:lnTo>
                    <a:pt x="13" y="53"/>
                  </a:lnTo>
                  <a:lnTo>
                    <a:pt x="13" y="51"/>
                  </a:lnTo>
                  <a:lnTo>
                    <a:pt x="13" y="51"/>
                  </a:lnTo>
                  <a:lnTo>
                    <a:pt x="13" y="31"/>
                  </a:lnTo>
                  <a:lnTo>
                    <a:pt x="13" y="31"/>
                  </a:lnTo>
                  <a:lnTo>
                    <a:pt x="11" y="19"/>
                  </a:lnTo>
                  <a:lnTo>
                    <a:pt x="13" y="14"/>
                  </a:lnTo>
                  <a:lnTo>
                    <a:pt x="15" y="10"/>
                  </a:lnTo>
                  <a:lnTo>
                    <a:pt x="15" y="10"/>
                  </a:lnTo>
                  <a:lnTo>
                    <a:pt x="17" y="8"/>
                  </a:lnTo>
                  <a:lnTo>
                    <a:pt x="17" y="5"/>
                  </a:lnTo>
                  <a:lnTo>
                    <a:pt x="14" y="1"/>
                  </a:lnTo>
                  <a:lnTo>
                    <a:pt x="13" y="0"/>
                  </a:lnTo>
                  <a:lnTo>
                    <a:pt x="11" y="0"/>
                  </a:lnTo>
                  <a:lnTo>
                    <a:pt x="9" y="0"/>
                  </a:lnTo>
                  <a:lnTo>
                    <a:pt x="7" y="1"/>
                  </a:lnTo>
                  <a:lnTo>
                    <a:pt x="7" y="1"/>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89" name="chenying0907 846"/>
            <p:cNvSpPr>
              <a:spLocks/>
            </p:cNvSpPr>
            <p:nvPr/>
          </p:nvSpPr>
          <p:spPr bwMode="auto">
            <a:xfrm>
              <a:off x="4702176" y="3587751"/>
              <a:ext cx="9525" cy="25400"/>
            </a:xfrm>
            <a:custGeom>
              <a:avLst/>
              <a:gdLst/>
              <a:ahLst/>
              <a:cxnLst>
                <a:cxn ang="0">
                  <a:pos x="10" y="4"/>
                </a:cxn>
                <a:cxn ang="0">
                  <a:pos x="10" y="4"/>
                </a:cxn>
                <a:cxn ang="0">
                  <a:pos x="5" y="17"/>
                </a:cxn>
                <a:cxn ang="0">
                  <a:pos x="1" y="31"/>
                </a:cxn>
                <a:cxn ang="0">
                  <a:pos x="0" y="38"/>
                </a:cxn>
                <a:cxn ang="0">
                  <a:pos x="0" y="44"/>
                </a:cxn>
                <a:cxn ang="0">
                  <a:pos x="1" y="51"/>
                </a:cxn>
                <a:cxn ang="0">
                  <a:pos x="2" y="57"/>
                </a:cxn>
                <a:cxn ang="0">
                  <a:pos x="2" y="57"/>
                </a:cxn>
                <a:cxn ang="0">
                  <a:pos x="4" y="60"/>
                </a:cxn>
                <a:cxn ang="0">
                  <a:pos x="6" y="61"/>
                </a:cxn>
                <a:cxn ang="0">
                  <a:pos x="7" y="61"/>
                </a:cxn>
                <a:cxn ang="0">
                  <a:pos x="10" y="60"/>
                </a:cxn>
                <a:cxn ang="0">
                  <a:pos x="13" y="57"/>
                </a:cxn>
                <a:cxn ang="0">
                  <a:pos x="13" y="55"/>
                </a:cxn>
                <a:cxn ang="0">
                  <a:pos x="13" y="52"/>
                </a:cxn>
                <a:cxn ang="0">
                  <a:pos x="13" y="52"/>
                </a:cxn>
                <a:cxn ang="0">
                  <a:pos x="11" y="47"/>
                </a:cxn>
                <a:cxn ang="0">
                  <a:pos x="10" y="40"/>
                </a:cxn>
                <a:cxn ang="0">
                  <a:pos x="11" y="35"/>
                </a:cxn>
                <a:cxn ang="0">
                  <a:pos x="13" y="28"/>
                </a:cxn>
                <a:cxn ang="0">
                  <a:pos x="17" y="18"/>
                </a:cxn>
                <a:cxn ang="0">
                  <a:pos x="21" y="7"/>
                </a:cxn>
                <a:cxn ang="0">
                  <a:pos x="21" y="7"/>
                </a:cxn>
                <a:cxn ang="0">
                  <a:pos x="21" y="5"/>
                </a:cxn>
                <a:cxn ang="0">
                  <a:pos x="21" y="2"/>
                </a:cxn>
                <a:cxn ang="0">
                  <a:pos x="19" y="1"/>
                </a:cxn>
                <a:cxn ang="0">
                  <a:pos x="17" y="0"/>
                </a:cxn>
                <a:cxn ang="0">
                  <a:pos x="13" y="1"/>
                </a:cxn>
                <a:cxn ang="0">
                  <a:pos x="11" y="2"/>
                </a:cxn>
                <a:cxn ang="0">
                  <a:pos x="10" y="4"/>
                </a:cxn>
                <a:cxn ang="0">
                  <a:pos x="10" y="4"/>
                </a:cxn>
              </a:cxnLst>
              <a:rect l="0" t="0" r="r" b="b"/>
              <a:pathLst>
                <a:path w="21" h="61">
                  <a:moveTo>
                    <a:pt x="10" y="4"/>
                  </a:moveTo>
                  <a:lnTo>
                    <a:pt x="10" y="4"/>
                  </a:lnTo>
                  <a:lnTo>
                    <a:pt x="5" y="17"/>
                  </a:lnTo>
                  <a:lnTo>
                    <a:pt x="1" y="31"/>
                  </a:lnTo>
                  <a:lnTo>
                    <a:pt x="0" y="38"/>
                  </a:lnTo>
                  <a:lnTo>
                    <a:pt x="0" y="44"/>
                  </a:lnTo>
                  <a:lnTo>
                    <a:pt x="1" y="51"/>
                  </a:lnTo>
                  <a:lnTo>
                    <a:pt x="2" y="57"/>
                  </a:lnTo>
                  <a:lnTo>
                    <a:pt x="2" y="57"/>
                  </a:lnTo>
                  <a:lnTo>
                    <a:pt x="4" y="60"/>
                  </a:lnTo>
                  <a:lnTo>
                    <a:pt x="6" y="61"/>
                  </a:lnTo>
                  <a:lnTo>
                    <a:pt x="7" y="61"/>
                  </a:lnTo>
                  <a:lnTo>
                    <a:pt x="10" y="60"/>
                  </a:lnTo>
                  <a:lnTo>
                    <a:pt x="13" y="57"/>
                  </a:lnTo>
                  <a:lnTo>
                    <a:pt x="13" y="55"/>
                  </a:lnTo>
                  <a:lnTo>
                    <a:pt x="13" y="52"/>
                  </a:lnTo>
                  <a:lnTo>
                    <a:pt x="13" y="52"/>
                  </a:lnTo>
                  <a:lnTo>
                    <a:pt x="11" y="47"/>
                  </a:lnTo>
                  <a:lnTo>
                    <a:pt x="10" y="40"/>
                  </a:lnTo>
                  <a:lnTo>
                    <a:pt x="11" y="35"/>
                  </a:lnTo>
                  <a:lnTo>
                    <a:pt x="13" y="28"/>
                  </a:lnTo>
                  <a:lnTo>
                    <a:pt x="17" y="18"/>
                  </a:lnTo>
                  <a:lnTo>
                    <a:pt x="21" y="7"/>
                  </a:lnTo>
                  <a:lnTo>
                    <a:pt x="21" y="7"/>
                  </a:lnTo>
                  <a:lnTo>
                    <a:pt x="21" y="5"/>
                  </a:lnTo>
                  <a:lnTo>
                    <a:pt x="21" y="2"/>
                  </a:lnTo>
                  <a:lnTo>
                    <a:pt x="19" y="1"/>
                  </a:lnTo>
                  <a:lnTo>
                    <a:pt x="17" y="0"/>
                  </a:lnTo>
                  <a:lnTo>
                    <a:pt x="13" y="1"/>
                  </a:lnTo>
                  <a:lnTo>
                    <a:pt x="11" y="2"/>
                  </a:lnTo>
                  <a:lnTo>
                    <a:pt x="10" y="4"/>
                  </a:lnTo>
                  <a:lnTo>
                    <a:pt x="10"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0" name="chenying0907 847"/>
            <p:cNvSpPr>
              <a:spLocks/>
            </p:cNvSpPr>
            <p:nvPr/>
          </p:nvSpPr>
          <p:spPr bwMode="auto">
            <a:xfrm>
              <a:off x="4721226" y="3589338"/>
              <a:ext cx="6350" cy="25400"/>
            </a:xfrm>
            <a:custGeom>
              <a:avLst/>
              <a:gdLst/>
              <a:ahLst/>
              <a:cxnLst>
                <a:cxn ang="0">
                  <a:pos x="17" y="5"/>
                </a:cxn>
                <a:cxn ang="0">
                  <a:pos x="17" y="5"/>
                </a:cxn>
                <a:cxn ang="0">
                  <a:pos x="17" y="2"/>
                </a:cxn>
                <a:cxn ang="0">
                  <a:pos x="16" y="1"/>
                </a:cxn>
                <a:cxn ang="0">
                  <a:pos x="12" y="0"/>
                </a:cxn>
                <a:cxn ang="0">
                  <a:pos x="8" y="1"/>
                </a:cxn>
                <a:cxn ang="0">
                  <a:pos x="7" y="2"/>
                </a:cxn>
                <a:cxn ang="0">
                  <a:pos x="7" y="5"/>
                </a:cxn>
                <a:cxn ang="0">
                  <a:pos x="7" y="5"/>
                </a:cxn>
                <a:cxn ang="0">
                  <a:pos x="4" y="18"/>
                </a:cxn>
                <a:cxn ang="0">
                  <a:pos x="2" y="31"/>
                </a:cxn>
                <a:cxn ang="0">
                  <a:pos x="0" y="37"/>
                </a:cxn>
                <a:cxn ang="0">
                  <a:pos x="0" y="44"/>
                </a:cxn>
                <a:cxn ang="0">
                  <a:pos x="2" y="51"/>
                </a:cxn>
                <a:cxn ang="0">
                  <a:pos x="3" y="57"/>
                </a:cxn>
                <a:cxn ang="0">
                  <a:pos x="3" y="57"/>
                </a:cxn>
                <a:cxn ang="0">
                  <a:pos x="4" y="60"/>
                </a:cxn>
                <a:cxn ang="0">
                  <a:pos x="7" y="60"/>
                </a:cxn>
                <a:cxn ang="0">
                  <a:pos x="8" y="61"/>
                </a:cxn>
                <a:cxn ang="0">
                  <a:pos x="11" y="60"/>
                </a:cxn>
                <a:cxn ang="0">
                  <a:pos x="14" y="56"/>
                </a:cxn>
                <a:cxn ang="0">
                  <a:pos x="14" y="54"/>
                </a:cxn>
                <a:cxn ang="0">
                  <a:pos x="14" y="52"/>
                </a:cxn>
                <a:cxn ang="0">
                  <a:pos x="14" y="52"/>
                </a:cxn>
                <a:cxn ang="0">
                  <a:pos x="12" y="47"/>
                </a:cxn>
                <a:cxn ang="0">
                  <a:pos x="11" y="40"/>
                </a:cxn>
                <a:cxn ang="0">
                  <a:pos x="14" y="28"/>
                </a:cxn>
                <a:cxn ang="0">
                  <a:pos x="16" y="17"/>
                </a:cxn>
                <a:cxn ang="0">
                  <a:pos x="17" y="5"/>
                </a:cxn>
                <a:cxn ang="0">
                  <a:pos x="17" y="5"/>
                </a:cxn>
              </a:cxnLst>
              <a:rect l="0" t="0" r="r" b="b"/>
              <a:pathLst>
                <a:path w="17" h="61">
                  <a:moveTo>
                    <a:pt x="17" y="5"/>
                  </a:moveTo>
                  <a:lnTo>
                    <a:pt x="17" y="5"/>
                  </a:lnTo>
                  <a:lnTo>
                    <a:pt x="17" y="2"/>
                  </a:lnTo>
                  <a:lnTo>
                    <a:pt x="16" y="1"/>
                  </a:lnTo>
                  <a:lnTo>
                    <a:pt x="12" y="0"/>
                  </a:lnTo>
                  <a:lnTo>
                    <a:pt x="8" y="1"/>
                  </a:lnTo>
                  <a:lnTo>
                    <a:pt x="7" y="2"/>
                  </a:lnTo>
                  <a:lnTo>
                    <a:pt x="7" y="5"/>
                  </a:lnTo>
                  <a:lnTo>
                    <a:pt x="7" y="5"/>
                  </a:lnTo>
                  <a:lnTo>
                    <a:pt x="4" y="18"/>
                  </a:lnTo>
                  <a:lnTo>
                    <a:pt x="2" y="31"/>
                  </a:lnTo>
                  <a:lnTo>
                    <a:pt x="0" y="37"/>
                  </a:lnTo>
                  <a:lnTo>
                    <a:pt x="0" y="44"/>
                  </a:lnTo>
                  <a:lnTo>
                    <a:pt x="2" y="51"/>
                  </a:lnTo>
                  <a:lnTo>
                    <a:pt x="3" y="57"/>
                  </a:lnTo>
                  <a:lnTo>
                    <a:pt x="3" y="57"/>
                  </a:lnTo>
                  <a:lnTo>
                    <a:pt x="4" y="60"/>
                  </a:lnTo>
                  <a:lnTo>
                    <a:pt x="7" y="60"/>
                  </a:lnTo>
                  <a:lnTo>
                    <a:pt x="8" y="61"/>
                  </a:lnTo>
                  <a:lnTo>
                    <a:pt x="11" y="60"/>
                  </a:lnTo>
                  <a:lnTo>
                    <a:pt x="14" y="56"/>
                  </a:lnTo>
                  <a:lnTo>
                    <a:pt x="14" y="54"/>
                  </a:lnTo>
                  <a:lnTo>
                    <a:pt x="14" y="52"/>
                  </a:lnTo>
                  <a:lnTo>
                    <a:pt x="14" y="52"/>
                  </a:lnTo>
                  <a:lnTo>
                    <a:pt x="12" y="47"/>
                  </a:lnTo>
                  <a:lnTo>
                    <a:pt x="11" y="40"/>
                  </a:lnTo>
                  <a:lnTo>
                    <a:pt x="14" y="28"/>
                  </a:lnTo>
                  <a:lnTo>
                    <a:pt x="16" y="17"/>
                  </a:lnTo>
                  <a:lnTo>
                    <a:pt x="17" y="5"/>
                  </a:lnTo>
                  <a:lnTo>
                    <a:pt x="17"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1" name="chenying0907 848"/>
            <p:cNvSpPr>
              <a:spLocks/>
            </p:cNvSpPr>
            <p:nvPr/>
          </p:nvSpPr>
          <p:spPr bwMode="auto">
            <a:xfrm>
              <a:off x="4748213" y="3521076"/>
              <a:ext cx="3175" cy="30163"/>
            </a:xfrm>
            <a:custGeom>
              <a:avLst/>
              <a:gdLst/>
              <a:ahLst/>
              <a:cxnLst>
                <a:cxn ang="0">
                  <a:pos x="0" y="5"/>
                </a:cxn>
                <a:cxn ang="0">
                  <a:pos x="0" y="71"/>
                </a:cxn>
                <a:cxn ang="0">
                  <a:pos x="0" y="71"/>
                </a:cxn>
                <a:cxn ang="0">
                  <a:pos x="0" y="73"/>
                </a:cxn>
                <a:cxn ang="0">
                  <a:pos x="1" y="75"/>
                </a:cxn>
                <a:cxn ang="0">
                  <a:pos x="5" y="76"/>
                </a:cxn>
                <a:cxn ang="0">
                  <a:pos x="9" y="75"/>
                </a:cxn>
                <a:cxn ang="0">
                  <a:pos x="11" y="73"/>
                </a:cxn>
                <a:cxn ang="0">
                  <a:pos x="12" y="71"/>
                </a:cxn>
                <a:cxn ang="0">
                  <a:pos x="12" y="5"/>
                </a:cxn>
                <a:cxn ang="0">
                  <a:pos x="12" y="5"/>
                </a:cxn>
                <a:cxn ang="0">
                  <a:pos x="11" y="3"/>
                </a:cxn>
                <a:cxn ang="0">
                  <a:pos x="9" y="2"/>
                </a:cxn>
                <a:cxn ang="0">
                  <a:pos x="5" y="0"/>
                </a:cxn>
                <a:cxn ang="0">
                  <a:pos x="1" y="2"/>
                </a:cxn>
                <a:cxn ang="0">
                  <a:pos x="0" y="3"/>
                </a:cxn>
                <a:cxn ang="0">
                  <a:pos x="0" y="5"/>
                </a:cxn>
                <a:cxn ang="0">
                  <a:pos x="0" y="5"/>
                </a:cxn>
              </a:cxnLst>
              <a:rect l="0" t="0" r="r" b="b"/>
              <a:pathLst>
                <a:path w="12" h="76">
                  <a:moveTo>
                    <a:pt x="0" y="5"/>
                  </a:moveTo>
                  <a:lnTo>
                    <a:pt x="0" y="71"/>
                  </a:lnTo>
                  <a:lnTo>
                    <a:pt x="0" y="71"/>
                  </a:lnTo>
                  <a:lnTo>
                    <a:pt x="0" y="73"/>
                  </a:lnTo>
                  <a:lnTo>
                    <a:pt x="1" y="75"/>
                  </a:lnTo>
                  <a:lnTo>
                    <a:pt x="5" y="76"/>
                  </a:lnTo>
                  <a:lnTo>
                    <a:pt x="9" y="75"/>
                  </a:lnTo>
                  <a:lnTo>
                    <a:pt x="11" y="73"/>
                  </a:lnTo>
                  <a:lnTo>
                    <a:pt x="12" y="71"/>
                  </a:lnTo>
                  <a:lnTo>
                    <a:pt x="12" y="5"/>
                  </a:lnTo>
                  <a:lnTo>
                    <a:pt x="12" y="5"/>
                  </a:lnTo>
                  <a:lnTo>
                    <a:pt x="11" y="3"/>
                  </a:lnTo>
                  <a:lnTo>
                    <a:pt x="9" y="2"/>
                  </a:lnTo>
                  <a:lnTo>
                    <a:pt x="5" y="0"/>
                  </a:lnTo>
                  <a:lnTo>
                    <a:pt x="1" y="2"/>
                  </a:lnTo>
                  <a:lnTo>
                    <a:pt x="0" y="3"/>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2" name="chenying0907 849"/>
            <p:cNvSpPr>
              <a:spLocks/>
            </p:cNvSpPr>
            <p:nvPr/>
          </p:nvSpPr>
          <p:spPr bwMode="auto">
            <a:xfrm>
              <a:off x="4762501" y="3519488"/>
              <a:ext cx="6350" cy="25400"/>
            </a:xfrm>
            <a:custGeom>
              <a:avLst/>
              <a:gdLst/>
              <a:ahLst/>
              <a:cxnLst>
                <a:cxn ang="0">
                  <a:pos x="14" y="53"/>
                </a:cxn>
                <a:cxn ang="0">
                  <a:pos x="14" y="53"/>
                </a:cxn>
                <a:cxn ang="0">
                  <a:pos x="13" y="47"/>
                </a:cxn>
                <a:cxn ang="0">
                  <a:pos x="12" y="41"/>
                </a:cxn>
                <a:cxn ang="0">
                  <a:pos x="11" y="29"/>
                </a:cxn>
                <a:cxn ang="0">
                  <a:pos x="12" y="6"/>
                </a:cxn>
                <a:cxn ang="0">
                  <a:pos x="12" y="6"/>
                </a:cxn>
                <a:cxn ang="0">
                  <a:pos x="12" y="4"/>
                </a:cxn>
                <a:cxn ang="0">
                  <a:pos x="11" y="2"/>
                </a:cxn>
                <a:cxn ang="0">
                  <a:pos x="7" y="0"/>
                </a:cxn>
                <a:cxn ang="0">
                  <a:pos x="3" y="2"/>
                </a:cxn>
                <a:cxn ang="0">
                  <a:pos x="1" y="4"/>
                </a:cxn>
                <a:cxn ang="0">
                  <a:pos x="0" y="6"/>
                </a:cxn>
                <a:cxn ang="0">
                  <a:pos x="0" y="6"/>
                </a:cxn>
                <a:cxn ang="0">
                  <a:pos x="0" y="33"/>
                </a:cxn>
                <a:cxn ang="0">
                  <a:pos x="1" y="46"/>
                </a:cxn>
                <a:cxn ang="0">
                  <a:pos x="3" y="53"/>
                </a:cxn>
                <a:cxn ang="0">
                  <a:pos x="5" y="58"/>
                </a:cxn>
                <a:cxn ang="0">
                  <a:pos x="5" y="58"/>
                </a:cxn>
                <a:cxn ang="0">
                  <a:pos x="7" y="60"/>
                </a:cxn>
                <a:cxn ang="0">
                  <a:pos x="8" y="62"/>
                </a:cxn>
                <a:cxn ang="0">
                  <a:pos x="11" y="62"/>
                </a:cxn>
                <a:cxn ang="0">
                  <a:pos x="12" y="60"/>
                </a:cxn>
                <a:cxn ang="0">
                  <a:pos x="14" y="58"/>
                </a:cxn>
                <a:cxn ang="0">
                  <a:pos x="16" y="55"/>
                </a:cxn>
                <a:cxn ang="0">
                  <a:pos x="14" y="53"/>
                </a:cxn>
                <a:cxn ang="0">
                  <a:pos x="14" y="53"/>
                </a:cxn>
              </a:cxnLst>
              <a:rect l="0" t="0" r="r" b="b"/>
              <a:pathLst>
                <a:path w="16" h="62">
                  <a:moveTo>
                    <a:pt x="14" y="53"/>
                  </a:moveTo>
                  <a:lnTo>
                    <a:pt x="14" y="53"/>
                  </a:lnTo>
                  <a:lnTo>
                    <a:pt x="13" y="47"/>
                  </a:lnTo>
                  <a:lnTo>
                    <a:pt x="12" y="41"/>
                  </a:lnTo>
                  <a:lnTo>
                    <a:pt x="11" y="29"/>
                  </a:lnTo>
                  <a:lnTo>
                    <a:pt x="12" y="6"/>
                  </a:lnTo>
                  <a:lnTo>
                    <a:pt x="12" y="6"/>
                  </a:lnTo>
                  <a:lnTo>
                    <a:pt x="12" y="4"/>
                  </a:lnTo>
                  <a:lnTo>
                    <a:pt x="11" y="2"/>
                  </a:lnTo>
                  <a:lnTo>
                    <a:pt x="7" y="0"/>
                  </a:lnTo>
                  <a:lnTo>
                    <a:pt x="3" y="2"/>
                  </a:lnTo>
                  <a:lnTo>
                    <a:pt x="1" y="4"/>
                  </a:lnTo>
                  <a:lnTo>
                    <a:pt x="0" y="6"/>
                  </a:lnTo>
                  <a:lnTo>
                    <a:pt x="0" y="6"/>
                  </a:lnTo>
                  <a:lnTo>
                    <a:pt x="0" y="33"/>
                  </a:lnTo>
                  <a:lnTo>
                    <a:pt x="1" y="46"/>
                  </a:lnTo>
                  <a:lnTo>
                    <a:pt x="3" y="53"/>
                  </a:lnTo>
                  <a:lnTo>
                    <a:pt x="5" y="58"/>
                  </a:lnTo>
                  <a:lnTo>
                    <a:pt x="5" y="58"/>
                  </a:lnTo>
                  <a:lnTo>
                    <a:pt x="7" y="60"/>
                  </a:lnTo>
                  <a:lnTo>
                    <a:pt x="8" y="62"/>
                  </a:lnTo>
                  <a:lnTo>
                    <a:pt x="11" y="62"/>
                  </a:lnTo>
                  <a:lnTo>
                    <a:pt x="12" y="60"/>
                  </a:lnTo>
                  <a:lnTo>
                    <a:pt x="14" y="58"/>
                  </a:lnTo>
                  <a:lnTo>
                    <a:pt x="16" y="55"/>
                  </a:lnTo>
                  <a:lnTo>
                    <a:pt x="14" y="53"/>
                  </a:lnTo>
                  <a:lnTo>
                    <a:pt x="14" y="5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3" name="chenying0907 850"/>
            <p:cNvSpPr>
              <a:spLocks/>
            </p:cNvSpPr>
            <p:nvPr/>
          </p:nvSpPr>
          <p:spPr bwMode="auto">
            <a:xfrm>
              <a:off x="4776788" y="3514726"/>
              <a:ext cx="6350" cy="22225"/>
            </a:xfrm>
            <a:custGeom>
              <a:avLst/>
              <a:gdLst/>
              <a:ahLst/>
              <a:cxnLst>
                <a:cxn ang="0">
                  <a:pos x="15" y="47"/>
                </a:cxn>
                <a:cxn ang="0">
                  <a:pos x="15" y="47"/>
                </a:cxn>
                <a:cxn ang="0">
                  <a:pos x="14" y="43"/>
                </a:cxn>
                <a:cxn ang="0">
                  <a:pos x="13" y="38"/>
                </a:cxn>
                <a:cxn ang="0">
                  <a:pos x="11" y="26"/>
                </a:cxn>
                <a:cxn ang="0">
                  <a:pos x="13" y="5"/>
                </a:cxn>
                <a:cxn ang="0">
                  <a:pos x="13" y="5"/>
                </a:cxn>
                <a:cxn ang="0">
                  <a:pos x="13" y="3"/>
                </a:cxn>
                <a:cxn ang="0">
                  <a:pos x="11" y="1"/>
                </a:cxn>
                <a:cxn ang="0">
                  <a:pos x="8" y="0"/>
                </a:cxn>
                <a:cxn ang="0">
                  <a:pos x="4" y="1"/>
                </a:cxn>
                <a:cxn ang="0">
                  <a:pos x="2" y="3"/>
                </a:cxn>
                <a:cxn ang="0">
                  <a:pos x="1" y="5"/>
                </a:cxn>
                <a:cxn ang="0">
                  <a:pos x="1" y="5"/>
                </a:cxn>
                <a:cxn ang="0">
                  <a:pos x="0" y="30"/>
                </a:cxn>
                <a:cxn ang="0">
                  <a:pos x="1" y="42"/>
                </a:cxn>
                <a:cxn ang="0">
                  <a:pos x="4" y="48"/>
                </a:cxn>
                <a:cxn ang="0">
                  <a:pos x="6" y="54"/>
                </a:cxn>
                <a:cxn ang="0">
                  <a:pos x="6" y="54"/>
                </a:cxn>
                <a:cxn ang="0">
                  <a:pos x="8" y="55"/>
                </a:cxn>
                <a:cxn ang="0">
                  <a:pos x="10" y="56"/>
                </a:cxn>
                <a:cxn ang="0">
                  <a:pos x="14" y="55"/>
                </a:cxn>
                <a:cxn ang="0">
                  <a:pos x="17" y="52"/>
                </a:cxn>
                <a:cxn ang="0">
                  <a:pos x="17" y="50"/>
                </a:cxn>
                <a:cxn ang="0">
                  <a:pos x="15" y="47"/>
                </a:cxn>
                <a:cxn ang="0">
                  <a:pos x="15" y="47"/>
                </a:cxn>
              </a:cxnLst>
              <a:rect l="0" t="0" r="r" b="b"/>
              <a:pathLst>
                <a:path w="17" h="56">
                  <a:moveTo>
                    <a:pt x="15" y="47"/>
                  </a:moveTo>
                  <a:lnTo>
                    <a:pt x="15" y="47"/>
                  </a:lnTo>
                  <a:lnTo>
                    <a:pt x="14" y="43"/>
                  </a:lnTo>
                  <a:lnTo>
                    <a:pt x="13" y="38"/>
                  </a:lnTo>
                  <a:lnTo>
                    <a:pt x="11" y="26"/>
                  </a:lnTo>
                  <a:lnTo>
                    <a:pt x="13" y="5"/>
                  </a:lnTo>
                  <a:lnTo>
                    <a:pt x="13" y="5"/>
                  </a:lnTo>
                  <a:lnTo>
                    <a:pt x="13" y="3"/>
                  </a:lnTo>
                  <a:lnTo>
                    <a:pt x="11" y="1"/>
                  </a:lnTo>
                  <a:lnTo>
                    <a:pt x="8" y="0"/>
                  </a:lnTo>
                  <a:lnTo>
                    <a:pt x="4" y="1"/>
                  </a:lnTo>
                  <a:lnTo>
                    <a:pt x="2" y="3"/>
                  </a:lnTo>
                  <a:lnTo>
                    <a:pt x="1" y="5"/>
                  </a:lnTo>
                  <a:lnTo>
                    <a:pt x="1" y="5"/>
                  </a:lnTo>
                  <a:lnTo>
                    <a:pt x="0" y="30"/>
                  </a:lnTo>
                  <a:lnTo>
                    <a:pt x="1" y="42"/>
                  </a:lnTo>
                  <a:lnTo>
                    <a:pt x="4" y="48"/>
                  </a:lnTo>
                  <a:lnTo>
                    <a:pt x="6" y="54"/>
                  </a:lnTo>
                  <a:lnTo>
                    <a:pt x="6" y="54"/>
                  </a:lnTo>
                  <a:lnTo>
                    <a:pt x="8" y="55"/>
                  </a:lnTo>
                  <a:lnTo>
                    <a:pt x="10" y="56"/>
                  </a:lnTo>
                  <a:lnTo>
                    <a:pt x="14" y="55"/>
                  </a:lnTo>
                  <a:lnTo>
                    <a:pt x="17" y="52"/>
                  </a:lnTo>
                  <a:lnTo>
                    <a:pt x="17" y="50"/>
                  </a:lnTo>
                  <a:lnTo>
                    <a:pt x="15" y="47"/>
                  </a:lnTo>
                  <a:lnTo>
                    <a:pt x="15" y="47"/>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4" name="chenying0907 851"/>
            <p:cNvSpPr>
              <a:spLocks/>
            </p:cNvSpPr>
            <p:nvPr/>
          </p:nvSpPr>
          <p:spPr bwMode="auto">
            <a:xfrm>
              <a:off x="4498976" y="3473451"/>
              <a:ext cx="7938" cy="22225"/>
            </a:xfrm>
            <a:custGeom>
              <a:avLst/>
              <a:gdLst/>
              <a:ahLst/>
              <a:cxnLst>
                <a:cxn ang="0">
                  <a:pos x="9" y="4"/>
                </a:cxn>
                <a:cxn ang="0">
                  <a:pos x="9" y="4"/>
                </a:cxn>
                <a:cxn ang="0">
                  <a:pos x="5" y="15"/>
                </a:cxn>
                <a:cxn ang="0">
                  <a:pos x="1" y="27"/>
                </a:cxn>
                <a:cxn ang="0">
                  <a:pos x="0" y="40"/>
                </a:cxn>
                <a:cxn ang="0">
                  <a:pos x="0" y="47"/>
                </a:cxn>
                <a:cxn ang="0">
                  <a:pos x="1" y="52"/>
                </a:cxn>
                <a:cxn ang="0">
                  <a:pos x="1" y="52"/>
                </a:cxn>
                <a:cxn ang="0">
                  <a:pos x="2" y="55"/>
                </a:cxn>
                <a:cxn ang="0">
                  <a:pos x="4" y="56"/>
                </a:cxn>
                <a:cxn ang="0">
                  <a:pos x="8" y="56"/>
                </a:cxn>
                <a:cxn ang="0">
                  <a:pos x="12" y="53"/>
                </a:cxn>
                <a:cxn ang="0">
                  <a:pos x="13" y="52"/>
                </a:cxn>
                <a:cxn ang="0">
                  <a:pos x="12" y="49"/>
                </a:cxn>
                <a:cxn ang="0">
                  <a:pos x="12" y="49"/>
                </a:cxn>
                <a:cxn ang="0">
                  <a:pos x="12" y="44"/>
                </a:cxn>
                <a:cxn ang="0">
                  <a:pos x="12" y="39"/>
                </a:cxn>
                <a:cxn ang="0">
                  <a:pos x="13" y="27"/>
                </a:cxn>
                <a:cxn ang="0">
                  <a:pos x="19" y="6"/>
                </a:cxn>
                <a:cxn ang="0">
                  <a:pos x="19" y="6"/>
                </a:cxn>
                <a:cxn ang="0">
                  <a:pos x="19" y="5"/>
                </a:cxn>
                <a:cxn ang="0">
                  <a:pos x="19" y="2"/>
                </a:cxn>
                <a:cxn ang="0">
                  <a:pos x="16" y="0"/>
                </a:cxn>
                <a:cxn ang="0">
                  <a:pos x="12" y="0"/>
                </a:cxn>
                <a:cxn ang="0">
                  <a:pos x="10" y="1"/>
                </a:cxn>
                <a:cxn ang="0">
                  <a:pos x="9" y="4"/>
                </a:cxn>
                <a:cxn ang="0">
                  <a:pos x="9" y="4"/>
                </a:cxn>
              </a:cxnLst>
              <a:rect l="0" t="0" r="r" b="b"/>
              <a:pathLst>
                <a:path w="19" h="56">
                  <a:moveTo>
                    <a:pt x="9" y="4"/>
                  </a:moveTo>
                  <a:lnTo>
                    <a:pt x="9" y="4"/>
                  </a:lnTo>
                  <a:lnTo>
                    <a:pt x="5" y="15"/>
                  </a:lnTo>
                  <a:lnTo>
                    <a:pt x="1" y="27"/>
                  </a:lnTo>
                  <a:lnTo>
                    <a:pt x="0" y="40"/>
                  </a:lnTo>
                  <a:lnTo>
                    <a:pt x="0" y="47"/>
                  </a:lnTo>
                  <a:lnTo>
                    <a:pt x="1" y="52"/>
                  </a:lnTo>
                  <a:lnTo>
                    <a:pt x="1" y="52"/>
                  </a:lnTo>
                  <a:lnTo>
                    <a:pt x="2" y="55"/>
                  </a:lnTo>
                  <a:lnTo>
                    <a:pt x="4" y="56"/>
                  </a:lnTo>
                  <a:lnTo>
                    <a:pt x="8" y="56"/>
                  </a:lnTo>
                  <a:lnTo>
                    <a:pt x="12" y="53"/>
                  </a:lnTo>
                  <a:lnTo>
                    <a:pt x="13" y="52"/>
                  </a:lnTo>
                  <a:lnTo>
                    <a:pt x="12" y="49"/>
                  </a:lnTo>
                  <a:lnTo>
                    <a:pt x="12" y="49"/>
                  </a:lnTo>
                  <a:lnTo>
                    <a:pt x="12" y="44"/>
                  </a:lnTo>
                  <a:lnTo>
                    <a:pt x="12" y="39"/>
                  </a:lnTo>
                  <a:lnTo>
                    <a:pt x="13" y="27"/>
                  </a:lnTo>
                  <a:lnTo>
                    <a:pt x="19" y="6"/>
                  </a:lnTo>
                  <a:lnTo>
                    <a:pt x="19" y="6"/>
                  </a:lnTo>
                  <a:lnTo>
                    <a:pt x="19" y="5"/>
                  </a:lnTo>
                  <a:lnTo>
                    <a:pt x="19" y="2"/>
                  </a:lnTo>
                  <a:lnTo>
                    <a:pt x="16" y="0"/>
                  </a:lnTo>
                  <a:lnTo>
                    <a:pt x="12" y="0"/>
                  </a:lnTo>
                  <a:lnTo>
                    <a:pt x="10" y="1"/>
                  </a:lnTo>
                  <a:lnTo>
                    <a:pt x="9" y="4"/>
                  </a:lnTo>
                  <a:lnTo>
                    <a:pt x="9"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5" name="chenying0907 852"/>
            <p:cNvSpPr>
              <a:spLocks/>
            </p:cNvSpPr>
            <p:nvPr/>
          </p:nvSpPr>
          <p:spPr bwMode="auto">
            <a:xfrm>
              <a:off x="4521201" y="3486151"/>
              <a:ext cx="7938" cy="38100"/>
            </a:xfrm>
            <a:custGeom>
              <a:avLst/>
              <a:gdLst/>
              <a:ahLst/>
              <a:cxnLst>
                <a:cxn ang="0">
                  <a:pos x="8" y="2"/>
                </a:cxn>
                <a:cxn ang="0">
                  <a:pos x="8" y="2"/>
                </a:cxn>
                <a:cxn ang="0">
                  <a:pos x="4" y="10"/>
                </a:cxn>
                <a:cxn ang="0">
                  <a:pos x="2" y="18"/>
                </a:cxn>
                <a:cxn ang="0">
                  <a:pos x="2" y="26"/>
                </a:cxn>
                <a:cxn ang="0">
                  <a:pos x="2" y="34"/>
                </a:cxn>
                <a:cxn ang="0">
                  <a:pos x="2" y="34"/>
                </a:cxn>
                <a:cxn ang="0">
                  <a:pos x="2" y="48"/>
                </a:cxn>
                <a:cxn ang="0">
                  <a:pos x="1" y="61"/>
                </a:cxn>
                <a:cxn ang="0">
                  <a:pos x="0" y="75"/>
                </a:cxn>
                <a:cxn ang="0">
                  <a:pos x="0" y="89"/>
                </a:cxn>
                <a:cxn ang="0">
                  <a:pos x="0" y="89"/>
                </a:cxn>
                <a:cxn ang="0">
                  <a:pos x="0" y="91"/>
                </a:cxn>
                <a:cxn ang="0">
                  <a:pos x="1" y="94"/>
                </a:cxn>
                <a:cxn ang="0">
                  <a:pos x="5" y="95"/>
                </a:cxn>
                <a:cxn ang="0">
                  <a:pos x="9" y="94"/>
                </a:cxn>
                <a:cxn ang="0">
                  <a:pos x="10" y="91"/>
                </a:cxn>
                <a:cxn ang="0">
                  <a:pos x="10" y="89"/>
                </a:cxn>
                <a:cxn ang="0">
                  <a:pos x="10" y="89"/>
                </a:cxn>
                <a:cxn ang="0">
                  <a:pos x="13" y="66"/>
                </a:cxn>
                <a:cxn ang="0">
                  <a:pos x="14" y="45"/>
                </a:cxn>
                <a:cxn ang="0">
                  <a:pos x="14" y="45"/>
                </a:cxn>
                <a:cxn ang="0">
                  <a:pos x="14" y="35"/>
                </a:cxn>
                <a:cxn ang="0">
                  <a:pos x="13" y="26"/>
                </a:cxn>
                <a:cxn ang="0">
                  <a:pos x="14" y="17"/>
                </a:cxn>
                <a:cxn ang="0">
                  <a:pos x="16" y="13"/>
                </a:cxn>
                <a:cxn ang="0">
                  <a:pos x="18" y="9"/>
                </a:cxn>
                <a:cxn ang="0">
                  <a:pos x="18" y="9"/>
                </a:cxn>
                <a:cxn ang="0">
                  <a:pos x="18" y="6"/>
                </a:cxn>
                <a:cxn ang="0">
                  <a:pos x="18" y="4"/>
                </a:cxn>
                <a:cxn ang="0">
                  <a:pos x="18" y="2"/>
                </a:cxn>
                <a:cxn ang="0">
                  <a:pos x="16" y="1"/>
                </a:cxn>
                <a:cxn ang="0">
                  <a:pos x="12" y="0"/>
                </a:cxn>
                <a:cxn ang="0">
                  <a:pos x="9" y="1"/>
                </a:cxn>
                <a:cxn ang="0">
                  <a:pos x="8" y="2"/>
                </a:cxn>
                <a:cxn ang="0">
                  <a:pos x="8" y="2"/>
                </a:cxn>
              </a:cxnLst>
              <a:rect l="0" t="0" r="r" b="b"/>
              <a:pathLst>
                <a:path w="18" h="95">
                  <a:moveTo>
                    <a:pt x="8" y="2"/>
                  </a:moveTo>
                  <a:lnTo>
                    <a:pt x="8" y="2"/>
                  </a:lnTo>
                  <a:lnTo>
                    <a:pt x="4" y="10"/>
                  </a:lnTo>
                  <a:lnTo>
                    <a:pt x="2" y="18"/>
                  </a:lnTo>
                  <a:lnTo>
                    <a:pt x="2" y="26"/>
                  </a:lnTo>
                  <a:lnTo>
                    <a:pt x="2" y="34"/>
                  </a:lnTo>
                  <a:lnTo>
                    <a:pt x="2" y="34"/>
                  </a:lnTo>
                  <a:lnTo>
                    <a:pt x="2" y="48"/>
                  </a:lnTo>
                  <a:lnTo>
                    <a:pt x="1" y="61"/>
                  </a:lnTo>
                  <a:lnTo>
                    <a:pt x="0" y="75"/>
                  </a:lnTo>
                  <a:lnTo>
                    <a:pt x="0" y="89"/>
                  </a:lnTo>
                  <a:lnTo>
                    <a:pt x="0" y="89"/>
                  </a:lnTo>
                  <a:lnTo>
                    <a:pt x="0" y="91"/>
                  </a:lnTo>
                  <a:lnTo>
                    <a:pt x="1" y="94"/>
                  </a:lnTo>
                  <a:lnTo>
                    <a:pt x="5" y="95"/>
                  </a:lnTo>
                  <a:lnTo>
                    <a:pt x="9" y="94"/>
                  </a:lnTo>
                  <a:lnTo>
                    <a:pt x="10" y="91"/>
                  </a:lnTo>
                  <a:lnTo>
                    <a:pt x="10" y="89"/>
                  </a:lnTo>
                  <a:lnTo>
                    <a:pt x="10" y="89"/>
                  </a:lnTo>
                  <a:lnTo>
                    <a:pt x="13" y="66"/>
                  </a:lnTo>
                  <a:lnTo>
                    <a:pt x="14" y="45"/>
                  </a:lnTo>
                  <a:lnTo>
                    <a:pt x="14" y="45"/>
                  </a:lnTo>
                  <a:lnTo>
                    <a:pt x="14" y="35"/>
                  </a:lnTo>
                  <a:lnTo>
                    <a:pt x="13" y="26"/>
                  </a:lnTo>
                  <a:lnTo>
                    <a:pt x="14" y="17"/>
                  </a:lnTo>
                  <a:lnTo>
                    <a:pt x="16" y="13"/>
                  </a:lnTo>
                  <a:lnTo>
                    <a:pt x="18" y="9"/>
                  </a:lnTo>
                  <a:lnTo>
                    <a:pt x="18" y="9"/>
                  </a:lnTo>
                  <a:lnTo>
                    <a:pt x="18" y="6"/>
                  </a:lnTo>
                  <a:lnTo>
                    <a:pt x="18" y="4"/>
                  </a:lnTo>
                  <a:lnTo>
                    <a:pt x="18" y="2"/>
                  </a:lnTo>
                  <a:lnTo>
                    <a:pt x="16" y="1"/>
                  </a:lnTo>
                  <a:lnTo>
                    <a:pt x="12" y="0"/>
                  </a:lnTo>
                  <a:lnTo>
                    <a:pt x="9" y="1"/>
                  </a:lnTo>
                  <a:lnTo>
                    <a:pt x="8" y="2"/>
                  </a:lnTo>
                  <a:lnTo>
                    <a:pt x="8" y="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6" name="chenying0907 853"/>
            <p:cNvSpPr>
              <a:spLocks/>
            </p:cNvSpPr>
            <p:nvPr/>
          </p:nvSpPr>
          <p:spPr bwMode="auto">
            <a:xfrm>
              <a:off x="4540251" y="3524251"/>
              <a:ext cx="6350" cy="30163"/>
            </a:xfrm>
            <a:custGeom>
              <a:avLst/>
              <a:gdLst/>
              <a:ahLst/>
              <a:cxnLst>
                <a:cxn ang="0">
                  <a:pos x="4" y="5"/>
                </a:cxn>
                <a:cxn ang="0">
                  <a:pos x="4" y="5"/>
                </a:cxn>
                <a:cxn ang="0">
                  <a:pos x="3" y="38"/>
                </a:cxn>
                <a:cxn ang="0">
                  <a:pos x="0" y="71"/>
                </a:cxn>
                <a:cxn ang="0">
                  <a:pos x="0" y="71"/>
                </a:cxn>
                <a:cxn ang="0">
                  <a:pos x="2" y="72"/>
                </a:cxn>
                <a:cxn ang="0">
                  <a:pos x="3" y="75"/>
                </a:cxn>
                <a:cxn ang="0">
                  <a:pos x="7" y="76"/>
                </a:cxn>
                <a:cxn ang="0">
                  <a:pos x="11" y="75"/>
                </a:cxn>
                <a:cxn ang="0">
                  <a:pos x="12" y="72"/>
                </a:cxn>
                <a:cxn ang="0">
                  <a:pos x="12" y="71"/>
                </a:cxn>
                <a:cxn ang="0">
                  <a:pos x="12" y="71"/>
                </a:cxn>
                <a:cxn ang="0">
                  <a:pos x="15" y="38"/>
                </a:cxn>
                <a:cxn ang="0">
                  <a:pos x="16" y="5"/>
                </a:cxn>
                <a:cxn ang="0">
                  <a:pos x="16" y="5"/>
                </a:cxn>
                <a:cxn ang="0">
                  <a:pos x="16" y="3"/>
                </a:cxn>
                <a:cxn ang="0">
                  <a:pos x="15" y="1"/>
                </a:cxn>
                <a:cxn ang="0">
                  <a:pos x="11" y="0"/>
                </a:cxn>
                <a:cxn ang="0">
                  <a:pos x="7" y="1"/>
                </a:cxn>
                <a:cxn ang="0">
                  <a:pos x="5" y="3"/>
                </a:cxn>
                <a:cxn ang="0">
                  <a:pos x="4" y="5"/>
                </a:cxn>
                <a:cxn ang="0">
                  <a:pos x="4" y="5"/>
                </a:cxn>
              </a:cxnLst>
              <a:rect l="0" t="0" r="r" b="b"/>
              <a:pathLst>
                <a:path w="16" h="76">
                  <a:moveTo>
                    <a:pt x="4" y="5"/>
                  </a:moveTo>
                  <a:lnTo>
                    <a:pt x="4" y="5"/>
                  </a:lnTo>
                  <a:lnTo>
                    <a:pt x="3" y="38"/>
                  </a:lnTo>
                  <a:lnTo>
                    <a:pt x="0" y="71"/>
                  </a:lnTo>
                  <a:lnTo>
                    <a:pt x="0" y="71"/>
                  </a:lnTo>
                  <a:lnTo>
                    <a:pt x="2" y="72"/>
                  </a:lnTo>
                  <a:lnTo>
                    <a:pt x="3" y="75"/>
                  </a:lnTo>
                  <a:lnTo>
                    <a:pt x="7" y="76"/>
                  </a:lnTo>
                  <a:lnTo>
                    <a:pt x="11" y="75"/>
                  </a:lnTo>
                  <a:lnTo>
                    <a:pt x="12" y="72"/>
                  </a:lnTo>
                  <a:lnTo>
                    <a:pt x="12" y="71"/>
                  </a:lnTo>
                  <a:lnTo>
                    <a:pt x="12" y="71"/>
                  </a:lnTo>
                  <a:lnTo>
                    <a:pt x="15" y="38"/>
                  </a:lnTo>
                  <a:lnTo>
                    <a:pt x="16" y="5"/>
                  </a:lnTo>
                  <a:lnTo>
                    <a:pt x="16" y="5"/>
                  </a:lnTo>
                  <a:lnTo>
                    <a:pt x="16" y="3"/>
                  </a:lnTo>
                  <a:lnTo>
                    <a:pt x="15" y="1"/>
                  </a:lnTo>
                  <a:lnTo>
                    <a:pt x="11" y="0"/>
                  </a:lnTo>
                  <a:lnTo>
                    <a:pt x="7" y="1"/>
                  </a:lnTo>
                  <a:lnTo>
                    <a:pt x="5" y="3"/>
                  </a:lnTo>
                  <a:lnTo>
                    <a:pt x="4" y="5"/>
                  </a:lnTo>
                  <a:lnTo>
                    <a:pt x="4"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7" name="chenying0907 854"/>
            <p:cNvSpPr>
              <a:spLocks/>
            </p:cNvSpPr>
            <p:nvPr/>
          </p:nvSpPr>
          <p:spPr bwMode="auto">
            <a:xfrm>
              <a:off x="4629151" y="3451226"/>
              <a:ext cx="4763" cy="25400"/>
            </a:xfrm>
            <a:custGeom>
              <a:avLst/>
              <a:gdLst/>
              <a:ahLst/>
              <a:cxnLst>
                <a:cxn ang="0">
                  <a:pos x="0" y="7"/>
                </a:cxn>
                <a:cxn ang="0">
                  <a:pos x="0" y="59"/>
                </a:cxn>
                <a:cxn ang="0">
                  <a:pos x="0" y="59"/>
                </a:cxn>
                <a:cxn ang="0">
                  <a:pos x="0" y="62"/>
                </a:cxn>
                <a:cxn ang="0">
                  <a:pos x="2" y="63"/>
                </a:cxn>
                <a:cxn ang="0">
                  <a:pos x="5" y="65"/>
                </a:cxn>
                <a:cxn ang="0">
                  <a:pos x="9" y="63"/>
                </a:cxn>
                <a:cxn ang="0">
                  <a:pos x="11" y="62"/>
                </a:cxn>
                <a:cxn ang="0">
                  <a:pos x="12" y="59"/>
                </a:cxn>
                <a:cxn ang="0">
                  <a:pos x="12" y="7"/>
                </a:cxn>
                <a:cxn ang="0">
                  <a:pos x="12" y="7"/>
                </a:cxn>
                <a:cxn ang="0">
                  <a:pos x="11" y="4"/>
                </a:cxn>
                <a:cxn ang="0">
                  <a:pos x="9" y="1"/>
                </a:cxn>
                <a:cxn ang="0">
                  <a:pos x="5" y="0"/>
                </a:cxn>
                <a:cxn ang="0">
                  <a:pos x="2" y="1"/>
                </a:cxn>
                <a:cxn ang="0">
                  <a:pos x="0" y="4"/>
                </a:cxn>
                <a:cxn ang="0">
                  <a:pos x="0" y="7"/>
                </a:cxn>
                <a:cxn ang="0">
                  <a:pos x="0" y="7"/>
                </a:cxn>
              </a:cxnLst>
              <a:rect l="0" t="0" r="r" b="b"/>
              <a:pathLst>
                <a:path w="12" h="65">
                  <a:moveTo>
                    <a:pt x="0" y="7"/>
                  </a:moveTo>
                  <a:lnTo>
                    <a:pt x="0" y="59"/>
                  </a:lnTo>
                  <a:lnTo>
                    <a:pt x="0" y="59"/>
                  </a:lnTo>
                  <a:lnTo>
                    <a:pt x="0" y="62"/>
                  </a:lnTo>
                  <a:lnTo>
                    <a:pt x="2" y="63"/>
                  </a:lnTo>
                  <a:lnTo>
                    <a:pt x="5" y="65"/>
                  </a:lnTo>
                  <a:lnTo>
                    <a:pt x="9" y="63"/>
                  </a:lnTo>
                  <a:lnTo>
                    <a:pt x="11" y="62"/>
                  </a:lnTo>
                  <a:lnTo>
                    <a:pt x="12" y="59"/>
                  </a:lnTo>
                  <a:lnTo>
                    <a:pt x="12" y="7"/>
                  </a:lnTo>
                  <a:lnTo>
                    <a:pt x="12" y="7"/>
                  </a:lnTo>
                  <a:lnTo>
                    <a:pt x="11" y="4"/>
                  </a:lnTo>
                  <a:lnTo>
                    <a:pt x="9" y="1"/>
                  </a:lnTo>
                  <a:lnTo>
                    <a:pt x="5" y="0"/>
                  </a:lnTo>
                  <a:lnTo>
                    <a:pt x="2" y="1"/>
                  </a:lnTo>
                  <a:lnTo>
                    <a:pt x="0" y="4"/>
                  </a:lnTo>
                  <a:lnTo>
                    <a:pt x="0" y="7"/>
                  </a:lnTo>
                  <a:lnTo>
                    <a:pt x="0" y="7"/>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8" name="chenying0907 855"/>
            <p:cNvSpPr>
              <a:spLocks/>
            </p:cNvSpPr>
            <p:nvPr/>
          </p:nvSpPr>
          <p:spPr bwMode="auto">
            <a:xfrm>
              <a:off x="4657726" y="3457576"/>
              <a:ext cx="6350" cy="20638"/>
            </a:xfrm>
            <a:custGeom>
              <a:avLst/>
              <a:gdLst/>
              <a:ahLst/>
              <a:cxnLst>
                <a:cxn ang="0">
                  <a:pos x="4" y="4"/>
                </a:cxn>
                <a:cxn ang="0">
                  <a:pos x="4" y="4"/>
                </a:cxn>
                <a:cxn ang="0">
                  <a:pos x="3" y="14"/>
                </a:cxn>
                <a:cxn ang="0">
                  <a:pos x="1" y="25"/>
                </a:cxn>
                <a:cxn ang="0">
                  <a:pos x="0" y="47"/>
                </a:cxn>
                <a:cxn ang="0">
                  <a:pos x="0" y="47"/>
                </a:cxn>
                <a:cxn ang="0">
                  <a:pos x="1" y="49"/>
                </a:cxn>
                <a:cxn ang="0">
                  <a:pos x="3" y="51"/>
                </a:cxn>
                <a:cxn ang="0">
                  <a:pos x="7" y="52"/>
                </a:cxn>
                <a:cxn ang="0">
                  <a:pos x="11" y="51"/>
                </a:cxn>
                <a:cxn ang="0">
                  <a:pos x="12" y="49"/>
                </a:cxn>
                <a:cxn ang="0">
                  <a:pos x="12" y="47"/>
                </a:cxn>
                <a:cxn ang="0">
                  <a:pos x="12" y="47"/>
                </a:cxn>
                <a:cxn ang="0">
                  <a:pos x="13" y="27"/>
                </a:cxn>
                <a:cxn ang="0">
                  <a:pos x="13" y="17"/>
                </a:cxn>
                <a:cxn ang="0">
                  <a:pos x="16" y="6"/>
                </a:cxn>
                <a:cxn ang="0">
                  <a:pos x="16" y="6"/>
                </a:cxn>
                <a:cxn ang="0">
                  <a:pos x="16" y="4"/>
                </a:cxn>
                <a:cxn ang="0">
                  <a:pos x="15" y="2"/>
                </a:cxn>
                <a:cxn ang="0">
                  <a:pos x="12" y="0"/>
                </a:cxn>
                <a:cxn ang="0">
                  <a:pos x="7" y="0"/>
                </a:cxn>
                <a:cxn ang="0">
                  <a:pos x="5" y="1"/>
                </a:cxn>
                <a:cxn ang="0">
                  <a:pos x="4" y="4"/>
                </a:cxn>
                <a:cxn ang="0">
                  <a:pos x="4" y="4"/>
                </a:cxn>
              </a:cxnLst>
              <a:rect l="0" t="0" r="r" b="b"/>
              <a:pathLst>
                <a:path w="16" h="52">
                  <a:moveTo>
                    <a:pt x="4" y="4"/>
                  </a:moveTo>
                  <a:lnTo>
                    <a:pt x="4" y="4"/>
                  </a:lnTo>
                  <a:lnTo>
                    <a:pt x="3" y="14"/>
                  </a:lnTo>
                  <a:lnTo>
                    <a:pt x="1" y="25"/>
                  </a:lnTo>
                  <a:lnTo>
                    <a:pt x="0" y="47"/>
                  </a:lnTo>
                  <a:lnTo>
                    <a:pt x="0" y="47"/>
                  </a:lnTo>
                  <a:lnTo>
                    <a:pt x="1" y="49"/>
                  </a:lnTo>
                  <a:lnTo>
                    <a:pt x="3" y="51"/>
                  </a:lnTo>
                  <a:lnTo>
                    <a:pt x="7" y="52"/>
                  </a:lnTo>
                  <a:lnTo>
                    <a:pt x="11" y="51"/>
                  </a:lnTo>
                  <a:lnTo>
                    <a:pt x="12" y="49"/>
                  </a:lnTo>
                  <a:lnTo>
                    <a:pt x="12" y="47"/>
                  </a:lnTo>
                  <a:lnTo>
                    <a:pt x="12" y="47"/>
                  </a:lnTo>
                  <a:lnTo>
                    <a:pt x="13" y="27"/>
                  </a:lnTo>
                  <a:lnTo>
                    <a:pt x="13" y="17"/>
                  </a:lnTo>
                  <a:lnTo>
                    <a:pt x="16" y="6"/>
                  </a:lnTo>
                  <a:lnTo>
                    <a:pt x="16" y="6"/>
                  </a:lnTo>
                  <a:lnTo>
                    <a:pt x="16" y="4"/>
                  </a:lnTo>
                  <a:lnTo>
                    <a:pt x="15" y="2"/>
                  </a:lnTo>
                  <a:lnTo>
                    <a:pt x="12" y="0"/>
                  </a:lnTo>
                  <a:lnTo>
                    <a:pt x="7" y="0"/>
                  </a:lnTo>
                  <a:lnTo>
                    <a:pt x="5" y="1"/>
                  </a:lnTo>
                  <a:lnTo>
                    <a:pt x="4" y="4"/>
                  </a:lnTo>
                  <a:lnTo>
                    <a:pt x="4"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199" name="chenying0907 856"/>
            <p:cNvSpPr>
              <a:spLocks/>
            </p:cNvSpPr>
            <p:nvPr/>
          </p:nvSpPr>
          <p:spPr bwMode="auto">
            <a:xfrm>
              <a:off x="4686301" y="3459163"/>
              <a:ext cx="4763" cy="28575"/>
            </a:xfrm>
            <a:custGeom>
              <a:avLst/>
              <a:gdLst/>
              <a:ahLst/>
              <a:cxnLst>
                <a:cxn ang="0">
                  <a:pos x="4" y="5"/>
                </a:cxn>
                <a:cxn ang="0">
                  <a:pos x="4" y="5"/>
                </a:cxn>
                <a:cxn ang="0">
                  <a:pos x="2" y="19"/>
                </a:cxn>
                <a:cxn ang="0">
                  <a:pos x="0" y="27"/>
                </a:cxn>
                <a:cxn ang="0">
                  <a:pos x="0" y="35"/>
                </a:cxn>
                <a:cxn ang="0">
                  <a:pos x="0" y="66"/>
                </a:cxn>
                <a:cxn ang="0">
                  <a:pos x="0" y="66"/>
                </a:cxn>
                <a:cxn ang="0">
                  <a:pos x="0" y="68"/>
                </a:cxn>
                <a:cxn ang="0">
                  <a:pos x="2" y="70"/>
                </a:cxn>
                <a:cxn ang="0">
                  <a:pos x="6" y="72"/>
                </a:cxn>
                <a:cxn ang="0">
                  <a:pos x="10" y="70"/>
                </a:cxn>
                <a:cxn ang="0">
                  <a:pos x="11" y="68"/>
                </a:cxn>
                <a:cxn ang="0">
                  <a:pos x="11" y="66"/>
                </a:cxn>
                <a:cxn ang="0">
                  <a:pos x="11" y="35"/>
                </a:cxn>
                <a:cxn ang="0">
                  <a:pos x="11" y="35"/>
                </a:cxn>
                <a:cxn ang="0">
                  <a:pos x="12" y="27"/>
                </a:cxn>
                <a:cxn ang="0">
                  <a:pos x="14" y="19"/>
                </a:cxn>
                <a:cxn ang="0">
                  <a:pos x="15" y="5"/>
                </a:cxn>
                <a:cxn ang="0">
                  <a:pos x="15" y="5"/>
                </a:cxn>
                <a:cxn ang="0">
                  <a:pos x="15" y="2"/>
                </a:cxn>
                <a:cxn ang="0">
                  <a:pos x="14" y="1"/>
                </a:cxn>
                <a:cxn ang="0">
                  <a:pos x="12" y="0"/>
                </a:cxn>
                <a:cxn ang="0">
                  <a:pos x="10" y="0"/>
                </a:cxn>
                <a:cxn ang="0">
                  <a:pos x="6" y="1"/>
                </a:cxn>
                <a:cxn ang="0">
                  <a:pos x="4" y="2"/>
                </a:cxn>
                <a:cxn ang="0">
                  <a:pos x="4" y="5"/>
                </a:cxn>
                <a:cxn ang="0">
                  <a:pos x="4" y="5"/>
                </a:cxn>
              </a:cxnLst>
              <a:rect l="0" t="0" r="r" b="b"/>
              <a:pathLst>
                <a:path w="15" h="72">
                  <a:moveTo>
                    <a:pt x="4" y="5"/>
                  </a:moveTo>
                  <a:lnTo>
                    <a:pt x="4" y="5"/>
                  </a:lnTo>
                  <a:lnTo>
                    <a:pt x="2" y="19"/>
                  </a:lnTo>
                  <a:lnTo>
                    <a:pt x="0" y="27"/>
                  </a:lnTo>
                  <a:lnTo>
                    <a:pt x="0" y="35"/>
                  </a:lnTo>
                  <a:lnTo>
                    <a:pt x="0" y="66"/>
                  </a:lnTo>
                  <a:lnTo>
                    <a:pt x="0" y="66"/>
                  </a:lnTo>
                  <a:lnTo>
                    <a:pt x="0" y="68"/>
                  </a:lnTo>
                  <a:lnTo>
                    <a:pt x="2" y="70"/>
                  </a:lnTo>
                  <a:lnTo>
                    <a:pt x="6" y="72"/>
                  </a:lnTo>
                  <a:lnTo>
                    <a:pt x="10" y="70"/>
                  </a:lnTo>
                  <a:lnTo>
                    <a:pt x="11" y="68"/>
                  </a:lnTo>
                  <a:lnTo>
                    <a:pt x="11" y="66"/>
                  </a:lnTo>
                  <a:lnTo>
                    <a:pt x="11" y="35"/>
                  </a:lnTo>
                  <a:lnTo>
                    <a:pt x="11" y="35"/>
                  </a:lnTo>
                  <a:lnTo>
                    <a:pt x="12" y="27"/>
                  </a:lnTo>
                  <a:lnTo>
                    <a:pt x="14" y="19"/>
                  </a:lnTo>
                  <a:lnTo>
                    <a:pt x="15" y="5"/>
                  </a:lnTo>
                  <a:lnTo>
                    <a:pt x="15" y="5"/>
                  </a:lnTo>
                  <a:lnTo>
                    <a:pt x="15" y="2"/>
                  </a:lnTo>
                  <a:lnTo>
                    <a:pt x="14" y="1"/>
                  </a:lnTo>
                  <a:lnTo>
                    <a:pt x="12" y="0"/>
                  </a:lnTo>
                  <a:lnTo>
                    <a:pt x="10" y="0"/>
                  </a:lnTo>
                  <a:lnTo>
                    <a:pt x="6" y="1"/>
                  </a:lnTo>
                  <a:lnTo>
                    <a:pt x="4" y="2"/>
                  </a:lnTo>
                  <a:lnTo>
                    <a:pt x="4" y="5"/>
                  </a:lnTo>
                  <a:lnTo>
                    <a:pt x="4"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0" name="chenying0907 857"/>
            <p:cNvSpPr>
              <a:spLocks/>
            </p:cNvSpPr>
            <p:nvPr/>
          </p:nvSpPr>
          <p:spPr bwMode="auto">
            <a:xfrm>
              <a:off x="4621213" y="3276601"/>
              <a:ext cx="4763" cy="22225"/>
            </a:xfrm>
            <a:custGeom>
              <a:avLst/>
              <a:gdLst/>
              <a:ahLst/>
              <a:cxnLst>
                <a:cxn ang="0">
                  <a:pos x="10" y="5"/>
                </a:cxn>
                <a:cxn ang="0">
                  <a:pos x="10" y="5"/>
                </a:cxn>
                <a:cxn ang="0">
                  <a:pos x="10" y="3"/>
                </a:cxn>
                <a:cxn ang="0">
                  <a:pos x="9" y="2"/>
                </a:cxn>
                <a:cxn ang="0">
                  <a:pos x="5" y="0"/>
                </a:cxn>
                <a:cxn ang="0">
                  <a:pos x="1" y="2"/>
                </a:cxn>
                <a:cxn ang="0">
                  <a:pos x="0" y="3"/>
                </a:cxn>
                <a:cxn ang="0">
                  <a:pos x="0" y="5"/>
                </a:cxn>
                <a:cxn ang="0">
                  <a:pos x="0" y="5"/>
                </a:cxn>
                <a:cxn ang="0">
                  <a:pos x="1" y="28"/>
                </a:cxn>
                <a:cxn ang="0">
                  <a:pos x="4" y="51"/>
                </a:cxn>
                <a:cxn ang="0">
                  <a:pos x="4" y="51"/>
                </a:cxn>
                <a:cxn ang="0">
                  <a:pos x="4" y="54"/>
                </a:cxn>
                <a:cxn ang="0">
                  <a:pos x="5" y="55"/>
                </a:cxn>
                <a:cxn ang="0">
                  <a:pos x="9" y="56"/>
                </a:cxn>
                <a:cxn ang="0">
                  <a:pos x="13" y="55"/>
                </a:cxn>
                <a:cxn ang="0">
                  <a:pos x="14" y="54"/>
                </a:cxn>
                <a:cxn ang="0">
                  <a:pos x="14" y="51"/>
                </a:cxn>
                <a:cxn ang="0">
                  <a:pos x="14" y="51"/>
                </a:cxn>
                <a:cxn ang="0">
                  <a:pos x="13" y="28"/>
                </a:cxn>
                <a:cxn ang="0">
                  <a:pos x="10" y="5"/>
                </a:cxn>
                <a:cxn ang="0">
                  <a:pos x="10" y="5"/>
                </a:cxn>
              </a:cxnLst>
              <a:rect l="0" t="0" r="r" b="b"/>
              <a:pathLst>
                <a:path w="14" h="56">
                  <a:moveTo>
                    <a:pt x="10" y="5"/>
                  </a:moveTo>
                  <a:lnTo>
                    <a:pt x="10" y="5"/>
                  </a:lnTo>
                  <a:lnTo>
                    <a:pt x="10" y="3"/>
                  </a:lnTo>
                  <a:lnTo>
                    <a:pt x="9" y="2"/>
                  </a:lnTo>
                  <a:lnTo>
                    <a:pt x="5" y="0"/>
                  </a:lnTo>
                  <a:lnTo>
                    <a:pt x="1" y="2"/>
                  </a:lnTo>
                  <a:lnTo>
                    <a:pt x="0" y="3"/>
                  </a:lnTo>
                  <a:lnTo>
                    <a:pt x="0" y="5"/>
                  </a:lnTo>
                  <a:lnTo>
                    <a:pt x="0" y="5"/>
                  </a:lnTo>
                  <a:lnTo>
                    <a:pt x="1" y="28"/>
                  </a:lnTo>
                  <a:lnTo>
                    <a:pt x="4" y="51"/>
                  </a:lnTo>
                  <a:lnTo>
                    <a:pt x="4" y="51"/>
                  </a:lnTo>
                  <a:lnTo>
                    <a:pt x="4" y="54"/>
                  </a:lnTo>
                  <a:lnTo>
                    <a:pt x="5" y="55"/>
                  </a:lnTo>
                  <a:lnTo>
                    <a:pt x="9" y="56"/>
                  </a:lnTo>
                  <a:lnTo>
                    <a:pt x="13" y="55"/>
                  </a:lnTo>
                  <a:lnTo>
                    <a:pt x="14" y="54"/>
                  </a:lnTo>
                  <a:lnTo>
                    <a:pt x="14" y="51"/>
                  </a:lnTo>
                  <a:lnTo>
                    <a:pt x="14" y="51"/>
                  </a:lnTo>
                  <a:lnTo>
                    <a:pt x="13" y="28"/>
                  </a:lnTo>
                  <a:lnTo>
                    <a:pt x="10" y="5"/>
                  </a:lnTo>
                  <a:lnTo>
                    <a:pt x="1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1" name="chenying0907 858"/>
            <p:cNvSpPr>
              <a:spLocks/>
            </p:cNvSpPr>
            <p:nvPr/>
          </p:nvSpPr>
          <p:spPr bwMode="auto">
            <a:xfrm>
              <a:off x="4646613" y="3281363"/>
              <a:ext cx="7938" cy="19050"/>
            </a:xfrm>
            <a:custGeom>
              <a:avLst/>
              <a:gdLst/>
              <a:ahLst/>
              <a:cxnLst>
                <a:cxn ang="0">
                  <a:pos x="8" y="3"/>
                </a:cxn>
                <a:cxn ang="0">
                  <a:pos x="8" y="3"/>
                </a:cxn>
                <a:cxn ang="0">
                  <a:pos x="3" y="22"/>
                </a:cxn>
                <a:cxn ang="0">
                  <a:pos x="1" y="33"/>
                </a:cxn>
                <a:cxn ang="0">
                  <a:pos x="0" y="43"/>
                </a:cxn>
                <a:cxn ang="0">
                  <a:pos x="0" y="43"/>
                </a:cxn>
                <a:cxn ang="0">
                  <a:pos x="0" y="46"/>
                </a:cxn>
                <a:cxn ang="0">
                  <a:pos x="1" y="47"/>
                </a:cxn>
                <a:cxn ang="0">
                  <a:pos x="5" y="48"/>
                </a:cxn>
                <a:cxn ang="0">
                  <a:pos x="9" y="47"/>
                </a:cxn>
                <a:cxn ang="0">
                  <a:pos x="11" y="46"/>
                </a:cxn>
                <a:cxn ang="0">
                  <a:pos x="12" y="43"/>
                </a:cxn>
                <a:cxn ang="0">
                  <a:pos x="12" y="43"/>
                </a:cxn>
                <a:cxn ang="0">
                  <a:pos x="12" y="34"/>
                </a:cxn>
                <a:cxn ang="0">
                  <a:pos x="14" y="25"/>
                </a:cxn>
                <a:cxn ang="0">
                  <a:pos x="20" y="7"/>
                </a:cxn>
                <a:cxn ang="0">
                  <a:pos x="20" y="7"/>
                </a:cxn>
                <a:cxn ang="0">
                  <a:pos x="20" y="4"/>
                </a:cxn>
                <a:cxn ang="0">
                  <a:pos x="18" y="1"/>
                </a:cxn>
                <a:cxn ang="0">
                  <a:pos x="16" y="0"/>
                </a:cxn>
                <a:cxn ang="0">
                  <a:pos x="11" y="0"/>
                </a:cxn>
                <a:cxn ang="0">
                  <a:pos x="9" y="1"/>
                </a:cxn>
                <a:cxn ang="0">
                  <a:pos x="8" y="3"/>
                </a:cxn>
                <a:cxn ang="0">
                  <a:pos x="8" y="3"/>
                </a:cxn>
              </a:cxnLst>
              <a:rect l="0" t="0" r="r" b="b"/>
              <a:pathLst>
                <a:path w="20" h="48">
                  <a:moveTo>
                    <a:pt x="8" y="3"/>
                  </a:moveTo>
                  <a:lnTo>
                    <a:pt x="8" y="3"/>
                  </a:lnTo>
                  <a:lnTo>
                    <a:pt x="3" y="22"/>
                  </a:lnTo>
                  <a:lnTo>
                    <a:pt x="1" y="33"/>
                  </a:lnTo>
                  <a:lnTo>
                    <a:pt x="0" y="43"/>
                  </a:lnTo>
                  <a:lnTo>
                    <a:pt x="0" y="43"/>
                  </a:lnTo>
                  <a:lnTo>
                    <a:pt x="0" y="46"/>
                  </a:lnTo>
                  <a:lnTo>
                    <a:pt x="1" y="47"/>
                  </a:lnTo>
                  <a:lnTo>
                    <a:pt x="5" y="48"/>
                  </a:lnTo>
                  <a:lnTo>
                    <a:pt x="9" y="47"/>
                  </a:lnTo>
                  <a:lnTo>
                    <a:pt x="11" y="46"/>
                  </a:lnTo>
                  <a:lnTo>
                    <a:pt x="12" y="43"/>
                  </a:lnTo>
                  <a:lnTo>
                    <a:pt x="12" y="43"/>
                  </a:lnTo>
                  <a:lnTo>
                    <a:pt x="12" y="34"/>
                  </a:lnTo>
                  <a:lnTo>
                    <a:pt x="14" y="25"/>
                  </a:lnTo>
                  <a:lnTo>
                    <a:pt x="20" y="7"/>
                  </a:lnTo>
                  <a:lnTo>
                    <a:pt x="20" y="7"/>
                  </a:lnTo>
                  <a:lnTo>
                    <a:pt x="20" y="4"/>
                  </a:lnTo>
                  <a:lnTo>
                    <a:pt x="18" y="1"/>
                  </a:lnTo>
                  <a:lnTo>
                    <a:pt x="16" y="0"/>
                  </a:lnTo>
                  <a:lnTo>
                    <a:pt x="11" y="0"/>
                  </a:lnTo>
                  <a:lnTo>
                    <a:pt x="9" y="1"/>
                  </a:lnTo>
                  <a:lnTo>
                    <a:pt x="8" y="3"/>
                  </a:lnTo>
                  <a:lnTo>
                    <a:pt x="8" y="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2" name="chenying0907 859"/>
            <p:cNvSpPr>
              <a:spLocks/>
            </p:cNvSpPr>
            <p:nvPr/>
          </p:nvSpPr>
          <p:spPr bwMode="auto">
            <a:xfrm>
              <a:off x="4673601" y="3286126"/>
              <a:ext cx="6350" cy="22225"/>
            </a:xfrm>
            <a:custGeom>
              <a:avLst/>
              <a:gdLst/>
              <a:ahLst/>
              <a:cxnLst>
                <a:cxn ang="0">
                  <a:pos x="4" y="6"/>
                </a:cxn>
                <a:cxn ang="0">
                  <a:pos x="4" y="6"/>
                </a:cxn>
                <a:cxn ang="0">
                  <a:pos x="3" y="29"/>
                </a:cxn>
                <a:cxn ang="0">
                  <a:pos x="0" y="51"/>
                </a:cxn>
                <a:cxn ang="0">
                  <a:pos x="0" y="51"/>
                </a:cxn>
                <a:cxn ang="0">
                  <a:pos x="1" y="54"/>
                </a:cxn>
                <a:cxn ang="0">
                  <a:pos x="3" y="55"/>
                </a:cxn>
                <a:cxn ang="0">
                  <a:pos x="7" y="58"/>
                </a:cxn>
                <a:cxn ang="0">
                  <a:pos x="11" y="55"/>
                </a:cxn>
                <a:cxn ang="0">
                  <a:pos x="12" y="54"/>
                </a:cxn>
                <a:cxn ang="0">
                  <a:pos x="12" y="51"/>
                </a:cxn>
                <a:cxn ang="0">
                  <a:pos x="12" y="51"/>
                </a:cxn>
                <a:cxn ang="0">
                  <a:pos x="14" y="29"/>
                </a:cxn>
                <a:cxn ang="0">
                  <a:pos x="16" y="6"/>
                </a:cxn>
                <a:cxn ang="0">
                  <a:pos x="16" y="6"/>
                </a:cxn>
                <a:cxn ang="0">
                  <a:pos x="16" y="4"/>
                </a:cxn>
                <a:cxn ang="0">
                  <a:pos x="14" y="2"/>
                </a:cxn>
                <a:cxn ang="0">
                  <a:pos x="11" y="0"/>
                </a:cxn>
                <a:cxn ang="0">
                  <a:pos x="7" y="2"/>
                </a:cxn>
                <a:cxn ang="0">
                  <a:pos x="5" y="4"/>
                </a:cxn>
                <a:cxn ang="0">
                  <a:pos x="4" y="6"/>
                </a:cxn>
                <a:cxn ang="0">
                  <a:pos x="4" y="6"/>
                </a:cxn>
              </a:cxnLst>
              <a:rect l="0" t="0" r="r" b="b"/>
              <a:pathLst>
                <a:path w="16" h="58">
                  <a:moveTo>
                    <a:pt x="4" y="6"/>
                  </a:moveTo>
                  <a:lnTo>
                    <a:pt x="4" y="6"/>
                  </a:lnTo>
                  <a:lnTo>
                    <a:pt x="3" y="29"/>
                  </a:lnTo>
                  <a:lnTo>
                    <a:pt x="0" y="51"/>
                  </a:lnTo>
                  <a:lnTo>
                    <a:pt x="0" y="51"/>
                  </a:lnTo>
                  <a:lnTo>
                    <a:pt x="1" y="54"/>
                  </a:lnTo>
                  <a:lnTo>
                    <a:pt x="3" y="55"/>
                  </a:lnTo>
                  <a:lnTo>
                    <a:pt x="7" y="58"/>
                  </a:lnTo>
                  <a:lnTo>
                    <a:pt x="11" y="55"/>
                  </a:lnTo>
                  <a:lnTo>
                    <a:pt x="12" y="54"/>
                  </a:lnTo>
                  <a:lnTo>
                    <a:pt x="12" y="51"/>
                  </a:lnTo>
                  <a:lnTo>
                    <a:pt x="12" y="51"/>
                  </a:lnTo>
                  <a:lnTo>
                    <a:pt x="14" y="29"/>
                  </a:lnTo>
                  <a:lnTo>
                    <a:pt x="16" y="6"/>
                  </a:lnTo>
                  <a:lnTo>
                    <a:pt x="16" y="6"/>
                  </a:lnTo>
                  <a:lnTo>
                    <a:pt x="16" y="4"/>
                  </a:lnTo>
                  <a:lnTo>
                    <a:pt x="14" y="2"/>
                  </a:lnTo>
                  <a:lnTo>
                    <a:pt x="11" y="0"/>
                  </a:lnTo>
                  <a:lnTo>
                    <a:pt x="7" y="2"/>
                  </a:lnTo>
                  <a:lnTo>
                    <a:pt x="5" y="4"/>
                  </a:lnTo>
                  <a:lnTo>
                    <a:pt x="4" y="6"/>
                  </a:lnTo>
                  <a:lnTo>
                    <a:pt x="4" y="6"/>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3" name="chenying0907 860"/>
            <p:cNvSpPr>
              <a:spLocks/>
            </p:cNvSpPr>
            <p:nvPr/>
          </p:nvSpPr>
          <p:spPr bwMode="auto">
            <a:xfrm>
              <a:off x="4757738" y="3371851"/>
              <a:ext cx="4763" cy="26988"/>
            </a:xfrm>
            <a:custGeom>
              <a:avLst/>
              <a:gdLst/>
              <a:ahLst/>
              <a:cxnLst>
                <a:cxn ang="0">
                  <a:pos x="0" y="5"/>
                </a:cxn>
                <a:cxn ang="0">
                  <a:pos x="0" y="62"/>
                </a:cxn>
                <a:cxn ang="0">
                  <a:pos x="0" y="62"/>
                </a:cxn>
                <a:cxn ang="0">
                  <a:pos x="2" y="65"/>
                </a:cxn>
                <a:cxn ang="0">
                  <a:pos x="3" y="66"/>
                </a:cxn>
                <a:cxn ang="0">
                  <a:pos x="7" y="68"/>
                </a:cxn>
                <a:cxn ang="0">
                  <a:pos x="11" y="66"/>
                </a:cxn>
                <a:cxn ang="0">
                  <a:pos x="12" y="65"/>
                </a:cxn>
                <a:cxn ang="0">
                  <a:pos x="12" y="62"/>
                </a:cxn>
                <a:cxn ang="0">
                  <a:pos x="12" y="5"/>
                </a:cxn>
                <a:cxn ang="0">
                  <a:pos x="12" y="5"/>
                </a:cxn>
                <a:cxn ang="0">
                  <a:pos x="12" y="2"/>
                </a:cxn>
                <a:cxn ang="0">
                  <a:pos x="11" y="1"/>
                </a:cxn>
                <a:cxn ang="0">
                  <a:pos x="7" y="0"/>
                </a:cxn>
                <a:cxn ang="0">
                  <a:pos x="3" y="1"/>
                </a:cxn>
                <a:cxn ang="0">
                  <a:pos x="2" y="2"/>
                </a:cxn>
                <a:cxn ang="0">
                  <a:pos x="0" y="5"/>
                </a:cxn>
                <a:cxn ang="0">
                  <a:pos x="0" y="5"/>
                </a:cxn>
              </a:cxnLst>
              <a:rect l="0" t="0" r="r" b="b"/>
              <a:pathLst>
                <a:path w="12" h="68">
                  <a:moveTo>
                    <a:pt x="0" y="5"/>
                  </a:moveTo>
                  <a:lnTo>
                    <a:pt x="0" y="62"/>
                  </a:lnTo>
                  <a:lnTo>
                    <a:pt x="0" y="62"/>
                  </a:lnTo>
                  <a:lnTo>
                    <a:pt x="2" y="65"/>
                  </a:lnTo>
                  <a:lnTo>
                    <a:pt x="3" y="66"/>
                  </a:lnTo>
                  <a:lnTo>
                    <a:pt x="7" y="68"/>
                  </a:lnTo>
                  <a:lnTo>
                    <a:pt x="11" y="66"/>
                  </a:lnTo>
                  <a:lnTo>
                    <a:pt x="12" y="65"/>
                  </a:lnTo>
                  <a:lnTo>
                    <a:pt x="12" y="62"/>
                  </a:lnTo>
                  <a:lnTo>
                    <a:pt x="12" y="5"/>
                  </a:lnTo>
                  <a:lnTo>
                    <a:pt x="12" y="5"/>
                  </a:lnTo>
                  <a:lnTo>
                    <a:pt x="12" y="2"/>
                  </a:lnTo>
                  <a:lnTo>
                    <a:pt x="11" y="1"/>
                  </a:lnTo>
                  <a:lnTo>
                    <a:pt x="7" y="0"/>
                  </a:lnTo>
                  <a:lnTo>
                    <a:pt x="3" y="1"/>
                  </a:lnTo>
                  <a:lnTo>
                    <a:pt x="2" y="2"/>
                  </a:lnTo>
                  <a:lnTo>
                    <a:pt x="0" y="5"/>
                  </a:lnTo>
                  <a:lnTo>
                    <a:pt x="0" y="5"/>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4" name="chenying0907 861"/>
            <p:cNvSpPr>
              <a:spLocks/>
            </p:cNvSpPr>
            <p:nvPr/>
          </p:nvSpPr>
          <p:spPr bwMode="auto">
            <a:xfrm>
              <a:off x="4781551" y="3379788"/>
              <a:ext cx="7938" cy="14288"/>
            </a:xfrm>
            <a:custGeom>
              <a:avLst/>
              <a:gdLst/>
              <a:ahLst/>
              <a:cxnLst>
                <a:cxn ang="0">
                  <a:pos x="8" y="4"/>
                </a:cxn>
                <a:cxn ang="0">
                  <a:pos x="8" y="4"/>
                </a:cxn>
                <a:cxn ang="0">
                  <a:pos x="4" y="14"/>
                </a:cxn>
                <a:cxn ang="0">
                  <a:pos x="1" y="26"/>
                </a:cxn>
                <a:cxn ang="0">
                  <a:pos x="1" y="26"/>
                </a:cxn>
                <a:cxn ang="0">
                  <a:pos x="0" y="29"/>
                </a:cxn>
                <a:cxn ang="0">
                  <a:pos x="0" y="31"/>
                </a:cxn>
                <a:cxn ang="0">
                  <a:pos x="4" y="34"/>
                </a:cxn>
                <a:cxn ang="0">
                  <a:pos x="5" y="35"/>
                </a:cxn>
                <a:cxn ang="0">
                  <a:pos x="8" y="35"/>
                </a:cxn>
                <a:cxn ang="0">
                  <a:pos x="9" y="34"/>
                </a:cxn>
                <a:cxn ang="0">
                  <a:pos x="10" y="31"/>
                </a:cxn>
                <a:cxn ang="0">
                  <a:pos x="10" y="31"/>
                </a:cxn>
                <a:cxn ang="0">
                  <a:pos x="14" y="21"/>
                </a:cxn>
                <a:cxn ang="0">
                  <a:pos x="18" y="9"/>
                </a:cxn>
                <a:cxn ang="0">
                  <a:pos x="18" y="9"/>
                </a:cxn>
                <a:cxn ang="0">
                  <a:pos x="18" y="6"/>
                </a:cxn>
                <a:cxn ang="0">
                  <a:pos x="18" y="4"/>
                </a:cxn>
                <a:cxn ang="0">
                  <a:pos x="15" y="1"/>
                </a:cxn>
                <a:cxn ang="0">
                  <a:pos x="13" y="0"/>
                </a:cxn>
                <a:cxn ang="0">
                  <a:pos x="12" y="0"/>
                </a:cxn>
                <a:cxn ang="0">
                  <a:pos x="10" y="1"/>
                </a:cxn>
                <a:cxn ang="0">
                  <a:pos x="8" y="4"/>
                </a:cxn>
                <a:cxn ang="0">
                  <a:pos x="8" y="4"/>
                </a:cxn>
              </a:cxnLst>
              <a:rect l="0" t="0" r="r" b="b"/>
              <a:pathLst>
                <a:path w="18" h="35">
                  <a:moveTo>
                    <a:pt x="8" y="4"/>
                  </a:moveTo>
                  <a:lnTo>
                    <a:pt x="8" y="4"/>
                  </a:lnTo>
                  <a:lnTo>
                    <a:pt x="4" y="14"/>
                  </a:lnTo>
                  <a:lnTo>
                    <a:pt x="1" y="26"/>
                  </a:lnTo>
                  <a:lnTo>
                    <a:pt x="1" y="26"/>
                  </a:lnTo>
                  <a:lnTo>
                    <a:pt x="0" y="29"/>
                  </a:lnTo>
                  <a:lnTo>
                    <a:pt x="0" y="31"/>
                  </a:lnTo>
                  <a:lnTo>
                    <a:pt x="4" y="34"/>
                  </a:lnTo>
                  <a:lnTo>
                    <a:pt x="5" y="35"/>
                  </a:lnTo>
                  <a:lnTo>
                    <a:pt x="8" y="35"/>
                  </a:lnTo>
                  <a:lnTo>
                    <a:pt x="9" y="34"/>
                  </a:lnTo>
                  <a:lnTo>
                    <a:pt x="10" y="31"/>
                  </a:lnTo>
                  <a:lnTo>
                    <a:pt x="10" y="31"/>
                  </a:lnTo>
                  <a:lnTo>
                    <a:pt x="14" y="21"/>
                  </a:lnTo>
                  <a:lnTo>
                    <a:pt x="18" y="9"/>
                  </a:lnTo>
                  <a:lnTo>
                    <a:pt x="18" y="9"/>
                  </a:lnTo>
                  <a:lnTo>
                    <a:pt x="18" y="6"/>
                  </a:lnTo>
                  <a:lnTo>
                    <a:pt x="18" y="4"/>
                  </a:lnTo>
                  <a:lnTo>
                    <a:pt x="15" y="1"/>
                  </a:lnTo>
                  <a:lnTo>
                    <a:pt x="13" y="0"/>
                  </a:lnTo>
                  <a:lnTo>
                    <a:pt x="12" y="0"/>
                  </a:lnTo>
                  <a:lnTo>
                    <a:pt x="10" y="1"/>
                  </a:lnTo>
                  <a:lnTo>
                    <a:pt x="8" y="4"/>
                  </a:lnTo>
                  <a:lnTo>
                    <a:pt x="8" y="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5" name="chenying0907 862"/>
            <p:cNvSpPr>
              <a:spLocks/>
            </p:cNvSpPr>
            <p:nvPr/>
          </p:nvSpPr>
          <p:spPr bwMode="auto">
            <a:xfrm>
              <a:off x="4351338" y="3216276"/>
              <a:ext cx="368300" cy="204788"/>
            </a:xfrm>
            <a:custGeom>
              <a:avLst/>
              <a:gdLst/>
              <a:ahLst/>
              <a:cxnLst>
                <a:cxn ang="0">
                  <a:pos x="865" y="427"/>
                </a:cxn>
                <a:cxn ang="0">
                  <a:pos x="804" y="438"/>
                </a:cxn>
                <a:cxn ang="0">
                  <a:pos x="707" y="431"/>
                </a:cxn>
                <a:cxn ang="0">
                  <a:pos x="576" y="403"/>
                </a:cxn>
                <a:cxn ang="0">
                  <a:pos x="508" y="378"/>
                </a:cxn>
                <a:cxn ang="0">
                  <a:pos x="437" y="336"/>
                </a:cxn>
                <a:cxn ang="0">
                  <a:pos x="418" y="323"/>
                </a:cxn>
                <a:cxn ang="0">
                  <a:pos x="407" y="319"/>
                </a:cxn>
                <a:cxn ang="0">
                  <a:pos x="384" y="329"/>
                </a:cxn>
                <a:cxn ang="0">
                  <a:pos x="365" y="348"/>
                </a:cxn>
                <a:cxn ang="0">
                  <a:pos x="343" y="377"/>
                </a:cxn>
                <a:cxn ang="0">
                  <a:pos x="274" y="431"/>
                </a:cxn>
                <a:cxn ang="0">
                  <a:pos x="228" y="457"/>
                </a:cxn>
                <a:cxn ang="0">
                  <a:pos x="159" y="470"/>
                </a:cxn>
                <a:cxn ang="0">
                  <a:pos x="96" y="451"/>
                </a:cxn>
                <a:cxn ang="0">
                  <a:pos x="53" y="400"/>
                </a:cxn>
                <a:cxn ang="0">
                  <a:pos x="45" y="355"/>
                </a:cxn>
                <a:cxn ang="0">
                  <a:pos x="63" y="308"/>
                </a:cxn>
                <a:cxn ang="0">
                  <a:pos x="121" y="250"/>
                </a:cxn>
                <a:cxn ang="0">
                  <a:pos x="185" y="198"/>
                </a:cxn>
                <a:cxn ang="0">
                  <a:pos x="255" y="140"/>
                </a:cxn>
                <a:cxn ang="0">
                  <a:pos x="334" y="76"/>
                </a:cxn>
                <a:cxn ang="0">
                  <a:pos x="393" y="58"/>
                </a:cxn>
                <a:cxn ang="0">
                  <a:pos x="541" y="55"/>
                </a:cxn>
                <a:cxn ang="0">
                  <a:pos x="648" y="54"/>
                </a:cxn>
                <a:cxn ang="0">
                  <a:pos x="773" y="49"/>
                </a:cxn>
                <a:cxn ang="0">
                  <a:pos x="811" y="59"/>
                </a:cxn>
                <a:cxn ang="0">
                  <a:pos x="838" y="49"/>
                </a:cxn>
                <a:cxn ang="0">
                  <a:pos x="839" y="25"/>
                </a:cxn>
                <a:cxn ang="0">
                  <a:pos x="824" y="9"/>
                </a:cxn>
                <a:cxn ang="0">
                  <a:pos x="784" y="3"/>
                </a:cxn>
                <a:cxn ang="0">
                  <a:pos x="610" y="8"/>
                </a:cxn>
                <a:cxn ang="0">
                  <a:pos x="512" y="11"/>
                </a:cxn>
                <a:cxn ang="0">
                  <a:pos x="384" y="12"/>
                </a:cxn>
                <a:cxn ang="0">
                  <a:pos x="323" y="29"/>
                </a:cxn>
                <a:cxn ang="0">
                  <a:pos x="267" y="67"/>
                </a:cxn>
                <a:cxn ang="0">
                  <a:pos x="68" y="236"/>
                </a:cxn>
                <a:cxn ang="0">
                  <a:pos x="24" y="285"/>
                </a:cxn>
                <a:cxn ang="0">
                  <a:pos x="6" y="330"/>
                </a:cxn>
                <a:cxn ang="0">
                  <a:pos x="2" y="378"/>
                </a:cxn>
                <a:cxn ang="0">
                  <a:pos x="11" y="419"/>
                </a:cxn>
                <a:cxn ang="0">
                  <a:pos x="33" y="461"/>
                </a:cxn>
                <a:cxn ang="0">
                  <a:pos x="68" y="493"/>
                </a:cxn>
                <a:cxn ang="0">
                  <a:pos x="112" y="513"/>
                </a:cxn>
                <a:cxn ang="0">
                  <a:pos x="159" y="516"/>
                </a:cxn>
                <a:cxn ang="0">
                  <a:pos x="238" y="499"/>
                </a:cxn>
                <a:cxn ang="0">
                  <a:pos x="284" y="479"/>
                </a:cxn>
                <a:cxn ang="0">
                  <a:pos x="363" y="419"/>
                </a:cxn>
                <a:cxn ang="0">
                  <a:pos x="395" y="389"/>
                </a:cxn>
                <a:cxn ang="0">
                  <a:pos x="405" y="373"/>
                </a:cxn>
                <a:cxn ang="0">
                  <a:pos x="435" y="385"/>
                </a:cxn>
                <a:cxn ang="0">
                  <a:pos x="508" y="429"/>
                </a:cxn>
                <a:cxn ang="0">
                  <a:pos x="588" y="451"/>
                </a:cxn>
                <a:cxn ang="0">
                  <a:pos x="696" y="476"/>
                </a:cxn>
                <a:cxn ang="0">
                  <a:pos x="811" y="484"/>
                </a:cxn>
                <a:cxn ang="0">
                  <a:pos x="874" y="472"/>
                </a:cxn>
                <a:cxn ang="0">
                  <a:pos x="916" y="453"/>
                </a:cxn>
                <a:cxn ang="0">
                  <a:pos x="925" y="437"/>
                </a:cxn>
                <a:cxn ang="0">
                  <a:pos x="917" y="414"/>
                </a:cxn>
                <a:cxn ang="0">
                  <a:pos x="902" y="410"/>
                </a:cxn>
              </a:cxnLst>
              <a:rect l="0" t="0" r="r" b="b"/>
              <a:pathLst>
                <a:path w="926" h="517">
                  <a:moveTo>
                    <a:pt x="892" y="412"/>
                  </a:moveTo>
                  <a:lnTo>
                    <a:pt x="892" y="412"/>
                  </a:lnTo>
                  <a:lnTo>
                    <a:pt x="879" y="420"/>
                  </a:lnTo>
                  <a:lnTo>
                    <a:pt x="865" y="427"/>
                  </a:lnTo>
                  <a:lnTo>
                    <a:pt x="849" y="432"/>
                  </a:lnTo>
                  <a:lnTo>
                    <a:pt x="835" y="436"/>
                  </a:lnTo>
                  <a:lnTo>
                    <a:pt x="819" y="437"/>
                  </a:lnTo>
                  <a:lnTo>
                    <a:pt x="804" y="438"/>
                  </a:lnTo>
                  <a:lnTo>
                    <a:pt x="788" y="438"/>
                  </a:lnTo>
                  <a:lnTo>
                    <a:pt x="771" y="438"/>
                  </a:lnTo>
                  <a:lnTo>
                    <a:pt x="739" y="436"/>
                  </a:lnTo>
                  <a:lnTo>
                    <a:pt x="707" y="431"/>
                  </a:lnTo>
                  <a:lnTo>
                    <a:pt x="647" y="419"/>
                  </a:lnTo>
                  <a:lnTo>
                    <a:pt x="647" y="419"/>
                  </a:lnTo>
                  <a:lnTo>
                    <a:pt x="611" y="412"/>
                  </a:lnTo>
                  <a:lnTo>
                    <a:pt x="576" y="403"/>
                  </a:lnTo>
                  <a:lnTo>
                    <a:pt x="542" y="393"/>
                  </a:lnTo>
                  <a:lnTo>
                    <a:pt x="525" y="386"/>
                  </a:lnTo>
                  <a:lnTo>
                    <a:pt x="508" y="378"/>
                  </a:lnTo>
                  <a:lnTo>
                    <a:pt x="508" y="378"/>
                  </a:lnTo>
                  <a:lnTo>
                    <a:pt x="488" y="368"/>
                  </a:lnTo>
                  <a:lnTo>
                    <a:pt x="467" y="355"/>
                  </a:lnTo>
                  <a:lnTo>
                    <a:pt x="448" y="342"/>
                  </a:lnTo>
                  <a:lnTo>
                    <a:pt x="437" y="336"/>
                  </a:lnTo>
                  <a:lnTo>
                    <a:pt x="427" y="331"/>
                  </a:lnTo>
                  <a:lnTo>
                    <a:pt x="427" y="331"/>
                  </a:lnTo>
                  <a:lnTo>
                    <a:pt x="423" y="327"/>
                  </a:lnTo>
                  <a:lnTo>
                    <a:pt x="418" y="323"/>
                  </a:lnTo>
                  <a:lnTo>
                    <a:pt x="418" y="323"/>
                  </a:lnTo>
                  <a:lnTo>
                    <a:pt x="412" y="321"/>
                  </a:lnTo>
                  <a:lnTo>
                    <a:pt x="407" y="319"/>
                  </a:lnTo>
                  <a:lnTo>
                    <a:pt x="407" y="319"/>
                  </a:lnTo>
                  <a:lnTo>
                    <a:pt x="399" y="318"/>
                  </a:lnTo>
                  <a:lnTo>
                    <a:pt x="393" y="321"/>
                  </a:lnTo>
                  <a:lnTo>
                    <a:pt x="388" y="323"/>
                  </a:lnTo>
                  <a:lnTo>
                    <a:pt x="384" y="329"/>
                  </a:lnTo>
                  <a:lnTo>
                    <a:pt x="384" y="329"/>
                  </a:lnTo>
                  <a:lnTo>
                    <a:pt x="376" y="334"/>
                  </a:lnTo>
                  <a:lnTo>
                    <a:pt x="371" y="340"/>
                  </a:lnTo>
                  <a:lnTo>
                    <a:pt x="365" y="348"/>
                  </a:lnTo>
                  <a:lnTo>
                    <a:pt x="360" y="356"/>
                  </a:lnTo>
                  <a:lnTo>
                    <a:pt x="360" y="356"/>
                  </a:lnTo>
                  <a:lnTo>
                    <a:pt x="354" y="366"/>
                  </a:lnTo>
                  <a:lnTo>
                    <a:pt x="343" y="377"/>
                  </a:lnTo>
                  <a:lnTo>
                    <a:pt x="333" y="387"/>
                  </a:lnTo>
                  <a:lnTo>
                    <a:pt x="321" y="397"/>
                  </a:lnTo>
                  <a:lnTo>
                    <a:pt x="296" y="415"/>
                  </a:lnTo>
                  <a:lnTo>
                    <a:pt x="274" y="431"/>
                  </a:lnTo>
                  <a:lnTo>
                    <a:pt x="274" y="431"/>
                  </a:lnTo>
                  <a:lnTo>
                    <a:pt x="259" y="441"/>
                  </a:lnTo>
                  <a:lnTo>
                    <a:pt x="244" y="450"/>
                  </a:lnTo>
                  <a:lnTo>
                    <a:pt x="228" y="457"/>
                  </a:lnTo>
                  <a:lnTo>
                    <a:pt x="211" y="463"/>
                  </a:lnTo>
                  <a:lnTo>
                    <a:pt x="193" y="467"/>
                  </a:lnTo>
                  <a:lnTo>
                    <a:pt x="176" y="468"/>
                  </a:lnTo>
                  <a:lnTo>
                    <a:pt x="159" y="470"/>
                  </a:lnTo>
                  <a:lnTo>
                    <a:pt x="142" y="467"/>
                  </a:lnTo>
                  <a:lnTo>
                    <a:pt x="126" y="465"/>
                  </a:lnTo>
                  <a:lnTo>
                    <a:pt x="110" y="459"/>
                  </a:lnTo>
                  <a:lnTo>
                    <a:pt x="96" y="451"/>
                  </a:lnTo>
                  <a:lnTo>
                    <a:pt x="83" y="442"/>
                  </a:lnTo>
                  <a:lnTo>
                    <a:pt x="71" y="431"/>
                  </a:lnTo>
                  <a:lnTo>
                    <a:pt x="61" y="416"/>
                  </a:lnTo>
                  <a:lnTo>
                    <a:pt x="53" y="400"/>
                  </a:lnTo>
                  <a:lnTo>
                    <a:pt x="47" y="382"/>
                  </a:lnTo>
                  <a:lnTo>
                    <a:pt x="47" y="382"/>
                  </a:lnTo>
                  <a:lnTo>
                    <a:pt x="45" y="368"/>
                  </a:lnTo>
                  <a:lnTo>
                    <a:pt x="45" y="355"/>
                  </a:lnTo>
                  <a:lnTo>
                    <a:pt x="47" y="342"/>
                  </a:lnTo>
                  <a:lnTo>
                    <a:pt x="51" y="330"/>
                  </a:lnTo>
                  <a:lnTo>
                    <a:pt x="57" y="318"/>
                  </a:lnTo>
                  <a:lnTo>
                    <a:pt x="63" y="308"/>
                  </a:lnTo>
                  <a:lnTo>
                    <a:pt x="71" y="297"/>
                  </a:lnTo>
                  <a:lnTo>
                    <a:pt x="80" y="287"/>
                  </a:lnTo>
                  <a:lnTo>
                    <a:pt x="100" y="268"/>
                  </a:lnTo>
                  <a:lnTo>
                    <a:pt x="121" y="250"/>
                  </a:lnTo>
                  <a:lnTo>
                    <a:pt x="143" y="233"/>
                  </a:lnTo>
                  <a:lnTo>
                    <a:pt x="161" y="217"/>
                  </a:lnTo>
                  <a:lnTo>
                    <a:pt x="161" y="217"/>
                  </a:lnTo>
                  <a:lnTo>
                    <a:pt x="185" y="198"/>
                  </a:lnTo>
                  <a:lnTo>
                    <a:pt x="208" y="179"/>
                  </a:lnTo>
                  <a:lnTo>
                    <a:pt x="233" y="160"/>
                  </a:lnTo>
                  <a:lnTo>
                    <a:pt x="255" y="140"/>
                  </a:lnTo>
                  <a:lnTo>
                    <a:pt x="255" y="140"/>
                  </a:lnTo>
                  <a:lnTo>
                    <a:pt x="280" y="117"/>
                  </a:lnTo>
                  <a:lnTo>
                    <a:pt x="306" y="96"/>
                  </a:lnTo>
                  <a:lnTo>
                    <a:pt x="320" y="85"/>
                  </a:lnTo>
                  <a:lnTo>
                    <a:pt x="334" y="76"/>
                  </a:lnTo>
                  <a:lnTo>
                    <a:pt x="348" y="70"/>
                  </a:lnTo>
                  <a:lnTo>
                    <a:pt x="365" y="64"/>
                  </a:lnTo>
                  <a:lnTo>
                    <a:pt x="365" y="64"/>
                  </a:lnTo>
                  <a:lnTo>
                    <a:pt x="393" y="58"/>
                  </a:lnTo>
                  <a:lnTo>
                    <a:pt x="422" y="54"/>
                  </a:lnTo>
                  <a:lnTo>
                    <a:pt x="452" y="53"/>
                  </a:lnTo>
                  <a:lnTo>
                    <a:pt x="480" y="54"/>
                  </a:lnTo>
                  <a:lnTo>
                    <a:pt x="541" y="55"/>
                  </a:lnTo>
                  <a:lnTo>
                    <a:pt x="569" y="56"/>
                  </a:lnTo>
                  <a:lnTo>
                    <a:pt x="598" y="56"/>
                  </a:lnTo>
                  <a:lnTo>
                    <a:pt x="598" y="56"/>
                  </a:lnTo>
                  <a:lnTo>
                    <a:pt x="648" y="54"/>
                  </a:lnTo>
                  <a:lnTo>
                    <a:pt x="698" y="50"/>
                  </a:lnTo>
                  <a:lnTo>
                    <a:pt x="724" y="47"/>
                  </a:lnTo>
                  <a:lnTo>
                    <a:pt x="749" y="47"/>
                  </a:lnTo>
                  <a:lnTo>
                    <a:pt x="773" y="49"/>
                  </a:lnTo>
                  <a:lnTo>
                    <a:pt x="798" y="50"/>
                  </a:lnTo>
                  <a:lnTo>
                    <a:pt x="798" y="50"/>
                  </a:lnTo>
                  <a:lnTo>
                    <a:pt x="804" y="55"/>
                  </a:lnTo>
                  <a:lnTo>
                    <a:pt x="811" y="59"/>
                  </a:lnTo>
                  <a:lnTo>
                    <a:pt x="818" y="59"/>
                  </a:lnTo>
                  <a:lnTo>
                    <a:pt x="826" y="58"/>
                  </a:lnTo>
                  <a:lnTo>
                    <a:pt x="832" y="54"/>
                  </a:lnTo>
                  <a:lnTo>
                    <a:pt x="838" y="49"/>
                  </a:lnTo>
                  <a:lnTo>
                    <a:pt x="840" y="42"/>
                  </a:lnTo>
                  <a:lnTo>
                    <a:pt x="840" y="38"/>
                  </a:lnTo>
                  <a:lnTo>
                    <a:pt x="840" y="33"/>
                  </a:lnTo>
                  <a:lnTo>
                    <a:pt x="839" y="25"/>
                  </a:lnTo>
                  <a:lnTo>
                    <a:pt x="839" y="25"/>
                  </a:lnTo>
                  <a:lnTo>
                    <a:pt x="836" y="19"/>
                  </a:lnTo>
                  <a:lnTo>
                    <a:pt x="831" y="13"/>
                  </a:lnTo>
                  <a:lnTo>
                    <a:pt x="824" y="9"/>
                  </a:lnTo>
                  <a:lnTo>
                    <a:pt x="818" y="7"/>
                  </a:lnTo>
                  <a:lnTo>
                    <a:pt x="818" y="7"/>
                  </a:lnTo>
                  <a:lnTo>
                    <a:pt x="801" y="4"/>
                  </a:lnTo>
                  <a:lnTo>
                    <a:pt x="784" y="3"/>
                  </a:lnTo>
                  <a:lnTo>
                    <a:pt x="750" y="0"/>
                  </a:lnTo>
                  <a:lnTo>
                    <a:pt x="716" y="2"/>
                  </a:lnTo>
                  <a:lnTo>
                    <a:pt x="681" y="3"/>
                  </a:lnTo>
                  <a:lnTo>
                    <a:pt x="610" y="8"/>
                  </a:lnTo>
                  <a:lnTo>
                    <a:pt x="575" y="11"/>
                  </a:lnTo>
                  <a:lnTo>
                    <a:pt x="542" y="12"/>
                  </a:lnTo>
                  <a:lnTo>
                    <a:pt x="542" y="12"/>
                  </a:lnTo>
                  <a:lnTo>
                    <a:pt x="512" y="11"/>
                  </a:lnTo>
                  <a:lnTo>
                    <a:pt x="480" y="11"/>
                  </a:lnTo>
                  <a:lnTo>
                    <a:pt x="448" y="9"/>
                  </a:lnTo>
                  <a:lnTo>
                    <a:pt x="415" y="9"/>
                  </a:lnTo>
                  <a:lnTo>
                    <a:pt x="384" y="12"/>
                  </a:lnTo>
                  <a:lnTo>
                    <a:pt x="368" y="15"/>
                  </a:lnTo>
                  <a:lnTo>
                    <a:pt x="352" y="19"/>
                  </a:lnTo>
                  <a:lnTo>
                    <a:pt x="338" y="24"/>
                  </a:lnTo>
                  <a:lnTo>
                    <a:pt x="323" y="29"/>
                  </a:lnTo>
                  <a:lnTo>
                    <a:pt x="309" y="37"/>
                  </a:lnTo>
                  <a:lnTo>
                    <a:pt x="296" y="45"/>
                  </a:lnTo>
                  <a:lnTo>
                    <a:pt x="296" y="45"/>
                  </a:lnTo>
                  <a:lnTo>
                    <a:pt x="267" y="67"/>
                  </a:lnTo>
                  <a:lnTo>
                    <a:pt x="238" y="90"/>
                  </a:lnTo>
                  <a:lnTo>
                    <a:pt x="181" y="139"/>
                  </a:lnTo>
                  <a:lnTo>
                    <a:pt x="68" y="236"/>
                  </a:lnTo>
                  <a:lnTo>
                    <a:pt x="68" y="236"/>
                  </a:lnTo>
                  <a:lnTo>
                    <a:pt x="47" y="255"/>
                  </a:lnTo>
                  <a:lnTo>
                    <a:pt x="40" y="266"/>
                  </a:lnTo>
                  <a:lnTo>
                    <a:pt x="32" y="275"/>
                  </a:lnTo>
                  <a:lnTo>
                    <a:pt x="24" y="285"/>
                  </a:lnTo>
                  <a:lnTo>
                    <a:pt x="17" y="296"/>
                  </a:lnTo>
                  <a:lnTo>
                    <a:pt x="12" y="308"/>
                  </a:lnTo>
                  <a:lnTo>
                    <a:pt x="8" y="318"/>
                  </a:lnTo>
                  <a:lnTo>
                    <a:pt x="6" y="330"/>
                  </a:lnTo>
                  <a:lnTo>
                    <a:pt x="3" y="342"/>
                  </a:lnTo>
                  <a:lnTo>
                    <a:pt x="2" y="353"/>
                  </a:lnTo>
                  <a:lnTo>
                    <a:pt x="0" y="366"/>
                  </a:lnTo>
                  <a:lnTo>
                    <a:pt x="2" y="378"/>
                  </a:lnTo>
                  <a:lnTo>
                    <a:pt x="3" y="391"/>
                  </a:lnTo>
                  <a:lnTo>
                    <a:pt x="7" y="406"/>
                  </a:lnTo>
                  <a:lnTo>
                    <a:pt x="11" y="419"/>
                  </a:lnTo>
                  <a:lnTo>
                    <a:pt x="11" y="419"/>
                  </a:lnTo>
                  <a:lnTo>
                    <a:pt x="15" y="431"/>
                  </a:lnTo>
                  <a:lnTo>
                    <a:pt x="20" y="441"/>
                  </a:lnTo>
                  <a:lnTo>
                    <a:pt x="27" y="450"/>
                  </a:lnTo>
                  <a:lnTo>
                    <a:pt x="33" y="461"/>
                  </a:lnTo>
                  <a:lnTo>
                    <a:pt x="41" y="470"/>
                  </a:lnTo>
                  <a:lnTo>
                    <a:pt x="49" y="478"/>
                  </a:lnTo>
                  <a:lnTo>
                    <a:pt x="58" y="485"/>
                  </a:lnTo>
                  <a:lnTo>
                    <a:pt x="68" y="493"/>
                  </a:lnTo>
                  <a:lnTo>
                    <a:pt x="79" y="499"/>
                  </a:lnTo>
                  <a:lnTo>
                    <a:pt x="89" y="505"/>
                  </a:lnTo>
                  <a:lnTo>
                    <a:pt x="100" y="509"/>
                  </a:lnTo>
                  <a:lnTo>
                    <a:pt x="112" y="513"/>
                  </a:lnTo>
                  <a:lnTo>
                    <a:pt x="123" y="516"/>
                  </a:lnTo>
                  <a:lnTo>
                    <a:pt x="135" y="517"/>
                  </a:lnTo>
                  <a:lnTo>
                    <a:pt x="147" y="517"/>
                  </a:lnTo>
                  <a:lnTo>
                    <a:pt x="159" y="516"/>
                  </a:lnTo>
                  <a:lnTo>
                    <a:pt x="159" y="516"/>
                  </a:lnTo>
                  <a:lnTo>
                    <a:pt x="191" y="510"/>
                  </a:lnTo>
                  <a:lnTo>
                    <a:pt x="223" y="502"/>
                  </a:lnTo>
                  <a:lnTo>
                    <a:pt x="238" y="499"/>
                  </a:lnTo>
                  <a:lnTo>
                    <a:pt x="254" y="493"/>
                  </a:lnTo>
                  <a:lnTo>
                    <a:pt x="269" y="487"/>
                  </a:lnTo>
                  <a:lnTo>
                    <a:pt x="284" y="479"/>
                  </a:lnTo>
                  <a:lnTo>
                    <a:pt x="284" y="479"/>
                  </a:lnTo>
                  <a:lnTo>
                    <a:pt x="297" y="471"/>
                  </a:lnTo>
                  <a:lnTo>
                    <a:pt x="312" y="461"/>
                  </a:lnTo>
                  <a:lnTo>
                    <a:pt x="337" y="440"/>
                  </a:lnTo>
                  <a:lnTo>
                    <a:pt x="363" y="419"/>
                  </a:lnTo>
                  <a:lnTo>
                    <a:pt x="388" y="398"/>
                  </a:lnTo>
                  <a:lnTo>
                    <a:pt x="388" y="398"/>
                  </a:lnTo>
                  <a:lnTo>
                    <a:pt x="393" y="393"/>
                  </a:lnTo>
                  <a:lnTo>
                    <a:pt x="395" y="389"/>
                  </a:lnTo>
                  <a:lnTo>
                    <a:pt x="399" y="381"/>
                  </a:lnTo>
                  <a:lnTo>
                    <a:pt x="401" y="378"/>
                  </a:lnTo>
                  <a:lnTo>
                    <a:pt x="402" y="376"/>
                  </a:lnTo>
                  <a:lnTo>
                    <a:pt x="405" y="373"/>
                  </a:lnTo>
                  <a:lnTo>
                    <a:pt x="408" y="373"/>
                  </a:lnTo>
                  <a:lnTo>
                    <a:pt x="408" y="373"/>
                  </a:lnTo>
                  <a:lnTo>
                    <a:pt x="422" y="378"/>
                  </a:lnTo>
                  <a:lnTo>
                    <a:pt x="435" y="385"/>
                  </a:lnTo>
                  <a:lnTo>
                    <a:pt x="458" y="400"/>
                  </a:lnTo>
                  <a:lnTo>
                    <a:pt x="483" y="416"/>
                  </a:lnTo>
                  <a:lnTo>
                    <a:pt x="496" y="423"/>
                  </a:lnTo>
                  <a:lnTo>
                    <a:pt x="508" y="429"/>
                  </a:lnTo>
                  <a:lnTo>
                    <a:pt x="508" y="429"/>
                  </a:lnTo>
                  <a:lnTo>
                    <a:pt x="528" y="436"/>
                  </a:lnTo>
                  <a:lnTo>
                    <a:pt x="547" y="442"/>
                  </a:lnTo>
                  <a:lnTo>
                    <a:pt x="588" y="451"/>
                  </a:lnTo>
                  <a:lnTo>
                    <a:pt x="627" y="461"/>
                  </a:lnTo>
                  <a:lnTo>
                    <a:pt x="667" y="470"/>
                  </a:lnTo>
                  <a:lnTo>
                    <a:pt x="667" y="470"/>
                  </a:lnTo>
                  <a:lnTo>
                    <a:pt x="696" y="476"/>
                  </a:lnTo>
                  <a:lnTo>
                    <a:pt x="728" y="482"/>
                  </a:lnTo>
                  <a:lnTo>
                    <a:pt x="760" y="484"/>
                  </a:lnTo>
                  <a:lnTo>
                    <a:pt x="794" y="485"/>
                  </a:lnTo>
                  <a:lnTo>
                    <a:pt x="811" y="484"/>
                  </a:lnTo>
                  <a:lnTo>
                    <a:pt x="827" y="483"/>
                  </a:lnTo>
                  <a:lnTo>
                    <a:pt x="843" y="480"/>
                  </a:lnTo>
                  <a:lnTo>
                    <a:pt x="858" y="476"/>
                  </a:lnTo>
                  <a:lnTo>
                    <a:pt x="874" y="472"/>
                  </a:lnTo>
                  <a:lnTo>
                    <a:pt x="889" y="466"/>
                  </a:lnTo>
                  <a:lnTo>
                    <a:pt x="903" y="459"/>
                  </a:lnTo>
                  <a:lnTo>
                    <a:pt x="916" y="453"/>
                  </a:lnTo>
                  <a:lnTo>
                    <a:pt x="916" y="453"/>
                  </a:lnTo>
                  <a:lnTo>
                    <a:pt x="920" y="449"/>
                  </a:lnTo>
                  <a:lnTo>
                    <a:pt x="923" y="445"/>
                  </a:lnTo>
                  <a:lnTo>
                    <a:pt x="924" y="441"/>
                  </a:lnTo>
                  <a:lnTo>
                    <a:pt x="925" y="437"/>
                  </a:lnTo>
                  <a:lnTo>
                    <a:pt x="926" y="432"/>
                  </a:lnTo>
                  <a:lnTo>
                    <a:pt x="925" y="428"/>
                  </a:lnTo>
                  <a:lnTo>
                    <a:pt x="923" y="420"/>
                  </a:lnTo>
                  <a:lnTo>
                    <a:pt x="917" y="414"/>
                  </a:lnTo>
                  <a:lnTo>
                    <a:pt x="913" y="411"/>
                  </a:lnTo>
                  <a:lnTo>
                    <a:pt x="909" y="410"/>
                  </a:lnTo>
                  <a:lnTo>
                    <a:pt x="906" y="408"/>
                  </a:lnTo>
                  <a:lnTo>
                    <a:pt x="902" y="410"/>
                  </a:lnTo>
                  <a:lnTo>
                    <a:pt x="896" y="410"/>
                  </a:lnTo>
                  <a:lnTo>
                    <a:pt x="892" y="412"/>
                  </a:lnTo>
                  <a:lnTo>
                    <a:pt x="892" y="41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6" name="chenying0907 863"/>
            <p:cNvSpPr>
              <a:spLocks noEditPoints="1"/>
            </p:cNvSpPr>
            <p:nvPr/>
          </p:nvSpPr>
          <p:spPr bwMode="auto">
            <a:xfrm>
              <a:off x="4281488" y="3422651"/>
              <a:ext cx="115888" cy="122238"/>
            </a:xfrm>
            <a:custGeom>
              <a:avLst/>
              <a:gdLst/>
              <a:ahLst/>
              <a:cxnLst>
                <a:cxn ang="0">
                  <a:pos x="261" y="242"/>
                </a:cxn>
                <a:cxn ang="0">
                  <a:pos x="284" y="213"/>
                </a:cxn>
                <a:cxn ang="0">
                  <a:pos x="293" y="175"/>
                </a:cxn>
                <a:cxn ang="0">
                  <a:pos x="287" y="140"/>
                </a:cxn>
                <a:cxn ang="0">
                  <a:pos x="266" y="93"/>
                </a:cxn>
                <a:cxn ang="0">
                  <a:pos x="233" y="51"/>
                </a:cxn>
                <a:cxn ang="0">
                  <a:pos x="211" y="31"/>
                </a:cxn>
                <a:cxn ang="0">
                  <a:pos x="176" y="12"/>
                </a:cxn>
                <a:cxn ang="0">
                  <a:pos x="133" y="0"/>
                </a:cxn>
                <a:cxn ang="0">
                  <a:pos x="117" y="0"/>
                </a:cxn>
                <a:cxn ang="0">
                  <a:pos x="89" y="9"/>
                </a:cxn>
                <a:cxn ang="0">
                  <a:pos x="55" y="38"/>
                </a:cxn>
                <a:cxn ang="0">
                  <a:pos x="31" y="61"/>
                </a:cxn>
                <a:cxn ang="0">
                  <a:pos x="23" y="70"/>
                </a:cxn>
                <a:cxn ang="0">
                  <a:pos x="16" y="81"/>
                </a:cxn>
                <a:cxn ang="0">
                  <a:pos x="7" y="97"/>
                </a:cxn>
                <a:cxn ang="0">
                  <a:pos x="0" y="133"/>
                </a:cxn>
                <a:cxn ang="0">
                  <a:pos x="3" y="159"/>
                </a:cxn>
                <a:cxn ang="0">
                  <a:pos x="17" y="199"/>
                </a:cxn>
                <a:cxn ang="0">
                  <a:pos x="49" y="243"/>
                </a:cxn>
                <a:cxn ang="0">
                  <a:pos x="70" y="267"/>
                </a:cxn>
                <a:cxn ang="0">
                  <a:pos x="104" y="291"/>
                </a:cxn>
                <a:cxn ang="0">
                  <a:pos x="146" y="306"/>
                </a:cxn>
                <a:cxn ang="0">
                  <a:pos x="176" y="306"/>
                </a:cxn>
                <a:cxn ang="0">
                  <a:pos x="210" y="290"/>
                </a:cxn>
                <a:cxn ang="0">
                  <a:pos x="241" y="261"/>
                </a:cxn>
                <a:cxn ang="0">
                  <a:pos x="189" y="250"/>
                </a:cxn>
                <a:cxn ang="0">
                  <a:pos x="161" y="261"/>
                </a:cxn>
                <a:cxn ang="0">
                  <a:pos x="135" y="257"/>
                </a:cxn>
                <a:cxn ang="0">
                  <a:pos x="104" y="234"/>
                </a:cxn>
                <a:cxn ang="0">
                  <a:pos x="66" y="188"/>
                </a:cxn>
                <a:cxn ang="0">
                  <a:pos x="49" y="157"/>
                </a:cxn>
                <a:cxn ang="0">
                  <a:pos x="49" y="121"/>
                </a:cxn>
                <a:cxn ang="0">
                  <a:pos x="57" y="107"/>
                </a:cxn>
                <a:cxn ang="0">
                  <a:pos x="65" y="99"/>
                </a:cxn>
                <a:cxn ang="0">
                  <a:pos x="71" y="86"/>
                </a:cxn>
                <a:cxn ang="0">
                  <a:pos x="116" y="48"/>
                </a:cxn>
                <a:cxn ang="0">
                  <a:pos x="129" y="46"/>
                </a:cxn>
                <a:cxn ang="0">
                  <a:pos x="154" y="49"/>
                </a:cxn>
                <a:cxn ang="0">
                  <a:pos x="189" y="73"/>
                </a:cxn>
                <a:cxn ang="0">
                  <a:pos x="214" y="98"/>
                </a:cxn>
                <a:cxn ang="0">
                  <a:pos x="232" y="127"/>
                </a:cxn>
                <a:cxn ang="0">
                  <a:pos x="248" y="170"/>
                </a:cxn>
                <a:cxn ang="0">
                  <a:pos x="246" y="187"/>
                </a:cxn>
                <a:cxn ang="0">
                  <a:pos x="228" y="214"/>
                </a:cxn>
                <a:cxn ang="0">
                  <a:pos x="189" y="250"/>
                </a:cxn>
              </a:cxnLst>
              <a:rect l="0" t="0" r="r" b="b"/>
              <a:pathLst>
                <a:path w="293" h="307">
                  <a:moveTo>
                    <a:pt x="241" y="261"/>
                  </a:moveTo>
                  <a:lnTo>
                    <a:pt x="241" y="261"/>
                  </a:lnTo>
                  <a:lnTo>
                    <a:pt x="261" y="242"/>
                  </a:lnTo>
                  <a:lnTo>
                    <a:pt x="270" y="233"/>
                  </a:lnTo>
                  <a:lnTo>
                    <a:pt x="278" y="223"/>
                  </a:lnTo>
                  <a:lnTo>
                    <a:pt x="284" y="213"/>
                  </a:lnTo>
                  <a:lnTo>
                    <a:pt x="290" y="201"/>
                  </a:lnTo>
                  <a:lnTo>
                    <a:pt x="293" y="189"/>
                  </a:lnTo>
                  <a:lnTo>
                    <a:pt x="293" y="175"/>
                  </a:lnTo>
                  <a:lnTo>
                    <a:pt x="293" y="175"/>
                  </a:lnTo>
                  <a:lnTo>
                    <a:pt x="292" y="157"/>
                  </a:lnTo>
                  <a:lnTo>
                    <a:pt x="287" y="140"/>
                  </a:lnTo>
                  <a:lnTo>
                    <a:pt x="282" y="124"/>
                  </a:lnTo>
                  <a:lnTo>
                    <a:pt x="274" y="108"/>
                  </a:lnTo>
                  <a:lnTo>
                    <a:pt x="266" y="93"/>
                  </a:lnTo>
                  <a:lnTo>
                    <a:pt x="256" y="78"/>
                  </a:lnTo>
                  <a:lnTo>
                    <a:pt x="245" y="64"/>
                  </a:lnTo>
                  <a:lnTo>
                    <a:pt x="233" y="51"/>
                  </a:lnTo>
                  <a:lnTo>
                    <a:pt x="233" y="51"/>
                  </a:lnTo>
                  <a:lnTo>
                    <a:pt x="223" y="40"/>
                  </a:lnTo>
                  <a:lnTo>
                    <a:pt x="211" y="31"/>
                  </a:lnTo>
                  <a:lnTo>
                    <a:pt x="199" y="23"/>
                  </a:lnTo>
                  <a:lnTo>
                    <a:pt x="188" y="17"/>
                  </a:lnTo>
                  <a:lnTo>
                    <a:pt x="176" y="12"/>
                  </a:lnTo>
                  <a:lnTo>
                    <a:pt x="161" y="6"/>
                  </a:lnTo>
                  <a:lnTo>
                    <a:pt x="148" y="2"/>
                  </a:lnTo>
                  <a:lnTo>
                    <a:pt x="133" y="0"/>
                  </a:lnTo>
                  <a:lnTo>
                    <a:pt x="133" y="0"/>
                  </a:lnTo>
                  <a:lnTo>
                    <a:pt x="125" y="0"/>
                  </a:lnTo>
                  <a:lnTo>
                    <a:pt x="117" y="0"/>
                  </a:lnTo>
                  <a:lnTo>
                    <a:pt x="110" y="1"/>
                  </a:lnTo>
                  <a:lnTo>
                    <a:pt x="103" y="2"/>
                  </a:lnTo>
                  <a:lnTo>
                    <a:pt x="89" y="9"/>
                  </a:lnTo>
                  <a:lnTo>
                    <a:pt x="78" y="17"/>
                  </a:lnTo>
                  <a:lnTo>
                    <a:pt x="66" y="27"/>
                  </a:lnTo>
                  <a:lnTo>
                    <a:pt x="55" y="38"/>
                  </a:lnTo>
                  <a:lnTo>
                    <a:pt x="33" y="59"/>
                  </a:lnTo>
                  <a:lnTo>
                    <a:pt x="33" y="59"/>
                  </a:lnTo>
                  <a:lnTo>
                    <a:pt x="31" y="61"/>
                  </a:lnTo>
                  <a:lnTo>
                    <a:pt x="27" y="65"/>
                  </a:lnTo>
                  <a:lnTo>
                    <a:pt x="27" y="65"/>
                  </a:lnTo>
                  <a:lnTo>
                    <a:pt x="23" y="70"/>
                  </a:lnTo>
                  <a:lnTo>
                    <a:pt x="20" y="77"/>
                  </a:lnTo>
                  <a:lnTo>
                    <a:pt x="20" y="77"/>
                  </a:lnTo>
                  <a:lnTo>
                    <a:pt x="16" y="81"/>
                  </a:lnTo>
                  <a:lnTo>
                    <a:pt x="14" y="85"/>
                  </a:lnTo>
                  <a:lnTo>
                    <a:pt x="7" y="97"/>
                  </a:lnTo>
                  <a:lnTo>
                    <a:pt x="7" y="97"/>
                  </a:lnTo>
                  <a:lnTo>
                    <a:pt x="3" y="108"/>
                  </a:lnTo>
                  <a:lnTo>
                    <a:pt x="2" y="120"/>
                  </a:lnTo>
                  <a:lnTo>
                    <a:pt x="0" y="133"/>
                  </a:lnTo>
                  <a:lnTo>
                    <a:pt x="0" y="145"/>
                  </a:lnTo>
                  <a:lnTo>
                    <a:pt x="0" y="145"/>
                  </a:lnTo>
                  <a:lnTo>
                    <a:pt x="3" y="159"/>
                  </a:lnTo>
                  <a:lnTo>
                    <a:pt x="7" y="172"/>
                  </a:lnTo>
                  <a:lnTo>
                    <a:pt x="11" y="185"/>
                  </a:lnTo>
                  <a:lnTo>
                    <a:pt x="17" y="199"/>
                  </a:lnTo>
                  <a:lnTo>
                    <a:pt x="24" y="210"/>
                  </a:lnTo>
                  <a:lnTo>
                    <a:pt x="32" y="222"/>
                  </a:lnTo>
                  <a:lnTo>
                    <a:pt x="49" y="243"/>
                  </a:lnTo>
                  <a:lnTo>
                    <a:pt x="49" y="243"/>
                  </a:lnTo>
                  <a:lnTo>
                    <a:pt x="59" y="255"/>
                  </a:lnTo>
                  <a:lnTo>
                    <a:pt x="70" y="267"/>
                  </a:lnTo>
                  <a:lnTo>
                    <a:pt x="80" y="276"/>
                  </a:lnTo>
                  <a:lnTo>
                    <a:pt x="92" y="285"/>
                  </a:lnTo>
                  <a:lnTo>
                    <a:pt x="104" y="291"/>
                  </a:lnTo>
                  <a:lnTo>
                    <a:pt x="117" y="298"/>
                  </a:lnTo>
                  <a:lnTo>
                    <a:pt x="131" y="303"/>
                  </a:lnTo>
                  <a:lnTo>
                    <a:pt x="146" y="306"/>
                  </a:lnTo>
                  <a:lnTo>
                    <a:pt x="146" y="306"/>
                  </a:lnTo>
                  <a:lnTo>
                    <a:pt x="161" y="307"/>
                  </a:lnTo>
                  <a:lnTo>
                    <a:pt x="176" y="306"/>
                  </a:lnTo>
                  <a:lnTo>
                    <a:pt x="188" y="302"/>
                  </a:lnTo>
                  <a:lnTo>
                    <a:pt x="199" y="297"/>
                  </a:lnTo>
                  <a:lnTo>
                    <a:pt x="210" y="290"/>
                  </a:lnTo>
                  <a:lnTo>
                    <a:pt x="220" y="281"/>
                  </a:lnTo>
                  <a:lnTo>
                    <a:pt x="231" y="272"/>
                  </a:lnTo>
                  <a:lnTo>
                    <a:pt x="241" y="261"/>
                  </a:lnTo>
                  <a:lnTo>
                    <a:pt x="241" y="261"/>
                  </a:lnTo>
                  <a:close/>
                  <a:moveTo>
                    <a:pt x="189" y="250"/>
                  </a:moveTo>
                  <a:lnTo>
                    <a:pt x="189" y="250"/>
                  </a:lnTo>
                  <a:lnTo>
                    <a:pt x="180" y="256"/>
                  </a:lnTo>
                  <a:lnTo>
                    <a:pt x="171" y="260"/>
                  </a:lnTo>
                  <a:lnTo>
                    <a:pt x="161" y="261"/>
                  </a:lnTo>
                  <a:lnTo>
                    <a:pt x="152" y="263"/>
                  </a:lnTo>
                  <a:lnTo>
                    <a:pt x="144" y="260"/>
                  </a:lnTo>
                  <a:lnTo>
                    <a:pt x="135" y="257"/>
                  </a:lnTo>
                  <a:lnTo>
                    <a:pt x="127" y="252"/>
                  </a:lnTo>
                  <a:lnTo>
                    <a:pt x="120" y="247"/>
                  </a:lnTo>
                  <a:lnTo>
                    <a:pt x="104" y="234"/>
                  </a:lnTo>
                  <a:lnTo>
                    <a:pt x="89" y="218"/>
                  </a:lnTo>
                  <a:lnTo>
                    <a:pt x="66" y="188"/>
                  </a:lnTo>
                  <a:lnTo>
                    <a:pt x="66" y="188"/>
                  </a:lnTo>
                  <a:lnTo>
                    <a:pt x="59" y="179"/>
                  </a:lnTo>
                  <a:lnTo>
                    <a:pt x="54" y="168"/>
                  </a:lnTo>
                  <a:lnTo>
                    <a:pt x="49" y="157"/>
                  </a:lnTo>
                  <a:lnTo>
                    <a:pt x="48" y="145"/>
                  </a:lnTo>
                  <a:lnTo>
                    <a:pt x="46" y="133"/>
                  </a:lnTo>
                  <a:lnTo>
                    <a:pt x="49" y="121"/>
                  </a:lnTo>
                  <a:lnTo>
                    <a:pt x="50" y="116"/>
                  </a:lnTo>
                  <a:lnTo>
                    <a:pt x="54" y="111"/>
                  </a:lnTo>
                  <a:lnTo>
                    <a:pt x="57" y="107"/>
                  </a:lnTo>
                  <a:lnTo>
                    <a:pt x="62" y="103"/>
                  </a:lnTo>
                  <a:lnTo>
                    <a:pt x="62" y="103"/>
                  </a:lnTo>
                  <a:lnTo>
                    <a:pt x="65" y="99"/>
                  </a:lnTo>
                  <a:lnTo>
                    <a:pt x="67" y="95"/>
                  </a:lnTo>
                  <a:lnTo>
                    <a:pt x="71" y="86"/>
                  </a:lnTo>
                  <a:lnTo>
                    <a:pt x="71" y="86"/>
                  </a:lnTo>
                  <a:lnTo>
                    <a:pt x="92" y="65"/>
                  </a:lnTo>
                  <a:lnTo>
                    <a:pt x="104" y="56"/>
                  </a:lnTo>
                  <a:lnTo>
                    <a:pt x="116" y="48"/>
                  </a:lnTo>
                  <a:lnTo>
                    <a:pt x="116" y="48"/>
                  </a:lnTo>
                  <a:lnTo>
                    <a:pt x="122" y="47"/>
                  </a:lnTo>
                  <a:lnTo>
                    <a:pt x="129" y="46"/>
                  </a:lnTo>
                  <a:lnTo>
                    <a:pt x="135" y="44"/>
                  </a:lnTo>
                  <a:lnTo>
                    <a:pt x="142" y="46"/>
                  </a:lnTo>
                  <a:lnTo>
                    <a:pt x="154" y="49"/>
                  </a:lnTo>
                  <a:lnTo>
                    <a:pt x="167" y="56"/>
                  </a:lnTo>
                  <a:lnTo>
                    <a:pt x="178" y="64"/>
                  </a:lnTo>
                  <a:lnTo>
                    <a:pt x="189" y="73"/>
                  </a:lnTo>
                  <a:lnTo>
                    <a:pt x="207" y="90"/>
                  </a:lnTo>
                  <a:lnTo>
                    <a:pt x="207" y="90"/>
                  </a:lnTo>
                  <a:lnTo>
                    <a:pt x="214" y="98"/>
                  </a:lnTo>
                  <a:lnTo>
                    <a:pt x="220" y="107"/>
                  </a:lnTo>
                  <a:lnTo>
                    <a:pt x="227" y="117"/>
                  </a:lnTo>
                  <a:lnTo>
                    <a:pt x="232" y="127"/>
                  </a:lnTo>
                  <a:lnTo>
                    <a:pt x="241" y="148"/>
                  </a:lnTo>
                  <a:lnTo>
                    <a:pt x="248" y="170"/>
                  </a:lnTo>
                  <a:lnTo>
                    <a:pt x="248" y="170"/>
                  </a:lnTo>
                  <a:lnTo>
                    <a:pt x="249" y="175"/>
                  </a:lnTo>
                  <a:lnTo>
                    <a:pt x="248" y="180"/>
                  </a:lnTo>
                  <a:lnTo>
                    <a:pt x="246" y="187"/>
                  </a:lnTo>
                  <a:lnTo>
                    <a:pt x="245" y="192"/>
                  </a:lnTo>
                  <a:lnTo>
                    <a:pt x="237" y="202"/>
                  </a:lnTo>
                  <a:lnTo>
                    <a:pt x="228" y="214"/>
                  </a:lnTo>
                  <a:lnTo>
                    <a:pt x="218" y="225"/>
                  </a:lnTo>
                  <a:lnTo>
                    <a:pt x="207" y="234"/>
                  </a:lnTo>
                  <a:lnTo>
                    <a:pt x="189" y="250"/>
                  </a:lnTo>
                  <a:lnTo>
                    <a:pt x="189" y="25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7" name="chenying0907 864"/>
            <p:cNvSpPr>
              <a:spLocks noEditPoints="1"/>
            </p:cNvSpPr>
            <p:nvPr/>
          </p:nvSpPr>
          <p:spPr bwMode="auto">
            <a:xfrm>
              <a:off x="4343401" y="3497263"/>
              <a:ext cx="115888" cy="122238"/>
            </a:xfrm>
            <a:custGeom>
              <a:avLst/>
              <a:gdLst/>
              <a:ahLst/>
              <a:cxnLst>
                <a:cxn ang="0">
                  <a:pos x="261" y="242"/>
                </a:cxn>
                <a:cxn ang="0">
                  <a:pos x="286" y="213"/>
                </a:cxn>
                <a:cxn ang="0">
                  <a:pos x="293" y="175"/>
                </a:cxn>
                <a:cxn ang="0">
                  <a:pos x="288" y="141"/>
                </a:cxn>
                <a:cxn ang="0">
                  <a:pos x="266" y="93"/>
                </a:cxn>
                <a:cxn ang="0">
                  <a:pos x="233" y="52"/>
                </a:cxn>
                <a:cxn ang="0">
                  <a:pos x="211" y="31"/>
                </a:cxn>
                <a:cxn ang="0">
                  <a:pos x="176" y="12"/>
                </a:cxn>
                <a:cxn ang="0">
                  <a:pos x="133" y="0"/>
                </a:cxn>
                <a:cxn ang="0">
                  <a:pos x="118" y="0"/>
                </a:cxn>
                <a:cxn ang="0">
                  <a:pos x="91" y="9"/>
                </a:cxn>
                <a:cxn ang="0">
                  <a:pos x="55" y="38"/>
                </a:cxn>
                <a:cxn ang="0">
                  <a:pos x="31" y="62"/>
                </a:cxn>
                <a:cxn ang="0">
                  <a:pos x="23" y="71"/>
                </a:cxn>
                <a:cxn ang="0">
                  <a:pos x="17" y="81"/>
                </a:cxn>
                <a:cxn ang="0">
                  <a:pos x="7" y="97"/>
                </a:cxn>
                <a:cxn ang="0">
                  <a:pos x="0" y="133"/>
                </a:cxn>
                <a:cxn ang="0">
                  <a:pos x="3" y="160"/>
                </a:cxn>
                <a:cxn ang="0">
                  <a:pos x="17" y="199"/>
                </a:cxn>
                <a:cxn ang="0">
                  <a:pos x="49" y="243"/>
                </a:cxn>
                <a:cxn ang="0">
                  <a:pos x="70" y="267"/>
                </a:cxn>
                <a:cxn ang="0">
                  <a:pos x="104" y="293"/>
                </a:cxn>
                <a:cxn ang="0">
                  <a:pos x="147" y="306"/>
                </a:cxn>
                <a:cxn ang="0">
                  <a:pos x="176" y="306"/>
                </a:cxn>
                <a:cxn ang="0">
                  <a:pos x="211" y="290"/>
                </a:cxn>
                <a:cxn ang="0">
                  <a:pos x="241" y="262"/>
                </a:cxn>
                <a:cxn ang="0">
                  <a:pos x="189" y="250"/>
                </a:cxn>
                <a:cxn ang="0">
                  <a:pos x="161" y="263"/>
                </a:cxn>
                <a:cxn ang="0">
                  <a:pos x="135" y="258"/>
                </a:cxn>
                <a:cxn ang="0">
                  <a:pos x="104" y="234"/>
                </a:cxn>
                <a:cxn ang="0">
                  <a:pos x="66" y="188"/>
                </a:cxn>
                <a:cxn ang="0">
                  <a:pos x="50" y="157"/>
                </a:cxn>
                <a:cxn ang="0">
                  <a:pos x="49" y="122"/>
                </a:cxn>
                <a:cxn ang="0">
                  <a:pos x="57" y="107"/>
                </a:cxn>
                <a:cxn ang="0">
                  <a:pos x="65" y="99"/>
                </a:cxn>
                <a:cxn ang="0">
                  <a:pos x="71" y="86"/>
                </a:cxn>
                <a:cxn ang="0">
                  <a:pos x="117" y="48"/>
                </a:cxn>
                <a:cxn ang="0">
                  <a:pos x="129" y="46"/>
                </a:cxn>
                <a:cxn ang="0">
                  <a:pos x="153" y="50"/>
                </a:cxn>
                <a:cxn ang="0">
                  <a:pos x="189" y="73"/>
                </a:cxn>
                <a:cxn ang="0">
                  <a:pos x="214" y="98"/>
                </a:cxn>
                <a:cxn ang="0">
                  <a:pos x="232" y="128"/>
                </a:cxn>
                <a:cxn ang="0">
                  <a:pos x="248" y="170"/>
                </a:cxn>
                <a:cxn ang="0">
                  <a:pos x="248" y="187"/>
                </a:cxn>
                <a:cxn ang="0">
                  <a:pos x="228" y="215"/>
                </a:cxn>
                <a:cxn ang="0">
                  <a:pos x="189" y="250"/>
                </a:cxn>
              </a:cxnLst>
              <a:rect l="0" t="0" r="r" b="b"/>
              <a:pathLst>
                <a:path w="293" h="307">
                  <a:moveTo>
                    <a:pt x="241" y="262"/>
                  </a:moveTo>
                  <a:lnTo>
                    <a:pt x="241" y="262"/>
                  </a:lnTo>
                  <a:lnTo>
                    <a:pt x="261" y="242"/>
                  </a:lnTo>
                  <a:lnTo>
                    <a:pt x="270" y="233"/>
                  </a:lnTo>
                  <a:lnTo>
                    <a:pt x="278" y="224"/>
                  </a:lnTo>
                  <a:lnTo>
                    <a:pt x="286" y="213"/>
                  </a:lnTo>
                  <a:lnTo>
                    <a:pt x="291" y="201"/>
                  </a:lnTo>
                  <a:lnTo>
                    <a:pt x="293" y="190"/>
                  </a:lnTo>
                  <a:lnTo>
                    <a:pt x="293" y="175"/>
                  </a:lnTo>
                  <a:lnTo>
                    <a:pt x="293" y="175"/>
                  </a:lnTo>
                  <a:lnTo>
                    <a:pt x="292" y="158"/>
                  </a:lnTo>
                  <a:lnTo>
                    <a:pt x="288" y="141"/>
                  </a:lnTo>
                  <a:lnTo>
                    <a:pt x="282" y="124"/>
                  </a:lnTo>
                  <a:lnTo>
                    <a:pt x="274" y="109"/>
                  </a:lnTo>
                  <a:lnTo>
                    <a:pt x="266" y="93"/>
                  </a:lnTo>
                  <a:lnTo>
                    <a:pt x="256" y="79"/>
                  </a:lnTo>
                  <a:lnTo>
                    <a:pt x="245" y="65"/>
                  </a:lnTo>
                  <a:lnTo>
                    <a:pt x="233" y="52"/>
                  </a:lnTo>
                  <a:lnTo>
                    <a:pt x="233" y="52"/>
                  </a:lnTo>
                  <a:lnTo>
                    <a:pt x="223" y="42"/>
                  </a:lnTo>
                  <a:lnTo>
                    <a:pt x="211" y="31"/>
                  </a:lnTo>
                  <a:lnTo>
                    <a:pt x="201" y="24"/>
                  </a:lnTo>
                  <a:lnTo>
                    <a:pt x="187" y="17"/>
                  </a:lnTo>
                  <a:lnTo>
                    <a:pt x="176" y="12"/>
                  </a:lnTo>
                  <a:lnTo>
                    <a:pt x="163" y="7"/>
                  </a:lnTo>
                  <a:lnTo>
                    <a:pt x="148" y="3"/>
                  </a:lnTo>
                  <a:lnTo>
                    <a:pt x="133" y="0"/>
                  </a:lnTo>
                  <a:lnTo>
                    <a:pt x="133" y="0"/>
                  </a:lnTo>
                  <a:lnTo>
                    <a:pt x="125" y="0"/>
                  </a:lnTo>
                  <a:lnTo>
                    <a:pt x="118" y="0"/>
                  </a:lnTo>
                  <a:lnTo>
                    <a:pt x="110" y="1"/>
                  </a:lnTo>
                  <a:lnTo>
                    <a:pt x="104" y="3"/>
                  </a:lnTo>
                  <a:lnTo>
                    <a:pt x="91" y="9"/>
                  </a:lnTo>
                  <a:lnTo>
                    <a:pt x="78" y="18"/>
                  </a:lnTo>
                  <a:lnTo>
                    <a:pt x="66" y="28"/>
                  </a:lnTo>
                  <a:lnTo>
                    <a:pt x="55" y="38"/>
                  </a:lnTo>
                  <a:lnTo>
                    <a:pt x="34" y="59"/>
                  </a:lnTo>
                  <a:lnTo>
                    <a:pt x="34" y="59"/>
                  </a:lnTo>
                  <a:lnTo>
                    <a:pt x="31" y="62"/>
                  </a:lnTo>
                  <a:lnTo>
                    <a:pt x="28" y="65"/>
                  </a:lnTo>
                  <a:lnTo>
                    <a:pt x="28" y="65"/>
                  </a:lnTo>
                  <a:lnTo>
                    <a:pt x="23" y="71"/>
                  </a:lnTo>
                  <a:lnTo>
                    <a:pt x="21" y="79"/>
                  </a:lnTo>
                  <a:lnTo>
                    <a:pt x="21" y="79"/>
                  </a:lnTo>
                  <a:lnTo>
                    <a:pt x="17" y="81"/>
                  </a:lnTo>
                  <a:lnTo>
                    <a:pt x="14" y="86"/>
                  </a:lnTo>
                  <a:lnTo>
                    <a:pt x="7" y="97"/>
                  </a:lnTo>
                  <a:lnTo>
                    <a:pt x="7" y="97"/>
                  </a:lnTo>
                  <a:lnTo>
                    <a:pt x="3" y="109"/>
                  </a:lnTo>
                  <a:lnTo>
                    <a:pt x="2" y="120"/>
                  </a:lnTo>
                  <a:lnTo>
                    <a:pt x="0" y="133"/>
                  </a:lnTo>
                  <a:lnTo>
                    <a:pt x="2" y="147"/>
                  </a:lnTo>
                  <a:lnTo>
                    <a:pt x="2" y="147"/>
                  </a:lnTo>
                  <a:lnTo>
                    <a:pt x="3" y="160"/>
                  </a:lnTo>
                  <a:lnTo>
                    <a:pt x="7" y="173"/>
                  </a:lnTo>
                  <a:lnTo>
                    <a:pt x="11" y="186"/>
                  </a:lnTo>
                  <a:lnTo>
                    <a:pt x="17" y="199"/>
                  </a:lnTo>
                  <a:lnTo>
                    <a:pt x="24" y="211"/>
                  </a:lnTo>
                  <a:lnTo>
                    <a:pt x="32" y="222"/>
                  </a:lnTo>
                  <a:lnTo>
                    <a:pt x="49" y="243"/>
                  </a:lnTo>
                  <a:lnTo>
                    <a:pt x="49" y="243"/>
                  </a:lnTo>
                  <a:lnTo>
                    <a:pt x="59" y="255"/>
                  </a:lnTo>
                  <a:lnTo>
                    <a:pt x="70" y="267"/>
                  </a:lnTo>
                  <a:lnTo>
                    <a:pt x="80" y="276"/>
                  </a:lnTo>
                  <a:lnTo>
                    <a:pt x="92" y="285"/>
                  </a:lnTo>
                  <a:lnTo>
                    <a:pt x="104" y="293"/>
                  </a:lnTo>
                  <a:lnTo>
                    <a:pt x="117" y="298"/>
                  </a:lnTo>
                  <a:lnTo>
                    <a:pt x="131" y="303"/>
                  </a:lnTo>
                  <a:lnTo>
                    <a:pt x="147" y="306"/>
                  </a:lnTo>
                  <a:lnTo>
                    <a:pt x="147" y="306"/>
                  </a:lnTo>
                  <a:lnTo>
                    <a:pt x="161" y="307"/>
                  </a:lnTo>
                  <a:lnTo>
                    <a:pt x="176" y="306"/>
                  </a:lnTo>
                  <a:lnTo>
                    <a:pt x="187" y="302"/>
                  </a:lnTo>
                  <a:lnTo>
                    <a:pt x="199" y="297"/>
                  </a:lnTo>
                  <a:lnTo>
                    <a:pt x="211" y="290"/>
                  </a:lnTo>
                  <a:lnTo>
                    <a:pt x="222" y="283"/>
                  </a:lnTo>
                  <a:lnTo>
                    <a:pt x="232" y="272"/>
                  </a:lnTo>
                  <a:lnTo>
                    <a:pt x="241" y="262"/>
                  </a:lnTo>
                  <a:lnTo>
                    <a:pt x="241" y="262"/>
                  </a:lnTo>
                  <a:close/>
                  <a:moveTo>
                    <a:pt x="189" y="250"/>
                  </a:moveTo>
                  <a:lnTo>
                    <a:pt x="189" y="250"/>
                  </a:lnTo>
                  <a:lnTo>
                    <a:pt x="180" y="256"/>
                  </a:lnTo>
                  <a:lnTo>
                    <a:pt x="170" y="260"/>
                  </a:lnTo>
                  <a:lnTo>
                    <a:pt x="161" y="263"/>
                  </a:lnTo>
                  <a:lnTo>
                    <a:pt x="152" y="263"/>
                  </a:lnTo>
                  <a:lnTo>
                    <a:pt x="144" y="260"/>
                  </a:lnTo>
                  <a:lnTo>
                    <a:pt x="135" y="258"/>
                  </a:lnTo>
                  <a:lnTo>
                    <a:pt x="127" y="254"/>
                  </a:lnTo>
                  <a:lnTo>
                    <a:pt x="119" y="247"/>
                  </a:lnTo>
                  <a:lnTo>
                    <a:pt x="104" y="234"/>
                  </a:lnTo>
                  <a:lnTo>
                    <a:pt x="91" y="218"/>
                  </a:lnTo>
                  <a:lnTo>
                    <a:pt x="66" y="188"/>
                  </a:lnTo>
                  <a:lnTo>
                    <a:pt x="66" y="188"/>
                  </a:lnTo>
                  <a:lnTo>
                    <a:pt x="59" y="179"/>
                  </a:lnTo>
                  <a:lnTo>
                    <a:pt x="54" y="169"/>
                  </a:lnTo>
                  <a:lnTo>
                    <a:pt x="50" y="157"/>
                  </a:lnTo>
                  <a:lnTo>
                    <a:pt x="48" y="145"/>
                  </a:lnTo>
                  <a:lnTo>
                    <a:pt x="46" y="133"/>
                  </a:lnTo>
                  <a:lnTo>
                    <a:pt x="49" y="122"/>
                  </a:lnTo>
                  <a:lnTo>
                    <a:pt x="51" y="116"/>
                  </a:lnTo>
                  <a:lnTo>
                    <a:pt x="54" y="113"/>
                  </a:lnTo>
                  <a:lnTo>
                    <a:pt x="57" y="107"/>
                  </a:lnTo>
                  <a:lnTo>
                    <a:pt x="62" y="103"/>
                  </a:lnTo>
                  <a:lnTo>
                    <a:pt x="62" y="103"/>
                  </a:lnTo>
                  <a:lnTo>
                    <a:pt x="65" y="99"/>
                  </a:lnTo>
                  <a:lnTo>
                    <a:pt x="67" y="96"/>
                  </a:lnTo>
                  <a:lnTo>
                    <a:pt x="71" y="86"/>
                  </a:lnTo>
                  <a:lnTo>
                    <a:pt x="71" y="86"/>
                  </a:lnTo>
                  <a:lnTo>
                    <a:pt x="92" y="65"/>
                  </a:lnTo>
                  <a:lnTo>
                    <a:pt x="104" y="56"/>
                  </a:lnTo>
                  <a:lnTo>
                    <a:pt x="117" y="48"/>
                  </a:lnTo>
                  <a:lnTo>
                    <a:pt x="117" y="48"/>
                  </a:lnTo>
                  <a:lnTo>
                    <a:pt x="122" y="47"/>
                  </a:lnTo>
                  <a:lnTo>
                    <a:pt x="129" y="46"/>
                  </a:lnTo>
                  <a:lnTo>
                    <a:pt x="135" y="46"/>
                  </a:lnTo>
                  <a:lnTo>
                    <a:pt x="142" y="46"/>
                  </a:lnTo>
                  <a:lnTo>
                    <a:pt x="153" y="50"/>
                  </a:lnTo>
                  <a:lnTo>
                    <a:pt x="167" y="56"/>
                  </a:lnTo>
                  <a:lnTo>
                    <a:pt x="178" y="64"/>
                  </a:lnTo>
                  <a:lnTo>
                    <a:pt x="189" y="73"/>
                  </a:lnTo>
                  <a:lnTo>
                    <a:pt x="207" y="90"/>
                  </a:lnTo>
                  <a:lnTo>
                    <a:pt x="207" y="90"/>
                  </a:lnTo>
                  <a:lnTo>
                    <a:pt x="214" y="98"/>
                  </a:lnTo>
                  <a:lnTo>
                    <a:pt x="222" y="107"/>
                  </a:lnTo>
                  <a:lnTo>
                    <a:pt x="227" y="118"/>
                  </a:lnTo>
                  <a:lnTo>
                    <a:pt x="232" y="128"/>
                  </a:lnTo>
                  <a:lnTo>
                    <a:pt x="241" y="149"/>
                  </a:lnTo>
                  <a:lnTo>
                    <a:pt x="248" y="170"/>
                  </a:lnTo>
                  <a:lnTo>
                    <a:pt x="248" y="170"/>
                  </a:lnTo>
                  <a:lnTo>
                    <a:pt x="249" y="175"/>
                  </a:lnTo>
                  <a:lnTo>
                    <a:pt x="249" y="182"/>
                  </a:lnTo>
                  <a:lnTo>
                    <a:pt x="248" y="187"/>
                  </a:lnTo>
                  <a:lnTo>
                    <a:pt x="245" y="192"/>
                  </a:lnTo>
                  <a:lnTo>
                    <a:pt x="237" y="203"/>
                  </a:lnTo>
                  <a:lnTo>
                    <a:pt x="228" y="215"/>
                  </a:lnTo>
                  <a:lnTo>
                    <a:pt x="219" y="225"/>
                  </a:lnTo>
                  <a:lnTo>
                    <a:pt x="207" y="234"/>
                  </a:lnTo>
                  <a:lnTo>
                    <a:pt x="189" y="250"/>
                  </a:lnTo>
                  <a:lnTo>
                    <a:pt x="189" y="25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8" name="chenying0907 865"/>
            <p:cNvSpPr>
              <a:spLocks noEditPoints="1"/>
            </p:cNvSpPr>
            <p:nvPr/>
          </p:nvSpPr>
          <p:spPr bwMode="auto">
            <a:xfrm>
              <a:off x="4410076" y="3570288"/>
              <a:ext cx="106363" cy="111125"/>
            </a:xfrm>
            <a:custGeom>
              <a:avLst/>
              <a:gdLst/>
              <a:ahLst/>
              <a:cxnLst>
                <a:cxn ang="0">
                  <a:pos x="238" y="222"/>
                </a:cxn>
                <a:cxn ang="0">
                  <a:pos x="260" y="195"/>
                </a:cxn>
                <a:cxn ang="0">
                  <a:pos x="268" y="160"/>
                </a:cxn>
                <a:cxn ang="0">
                  <a:pos x="262" y="128"/>
                </a:cxn>
                <a:cxn ang="0">
                  <a:pos x="243" y="85"/>
                </a:cxn>
                <a:cxn ang="0">
                  <a:pos x="213" y="47"/>
                </a:cxn>
                <a:cxn ang="0">
                  <a:pos x="193" y="29"/>
                </a:cxn>
                <a:cxn ang="0">
                  <a:pos x="159" y="11"/>
                </a:cxn>
                <a:cxn ang="0">
                  <a:pos x="121" y="0"/>
                </a:cxn>
                <a:cxn ang="0">
                  <a:pos x="107" y="0"/>
                </a:cxn>
                <a:cxn ang="0">
                  <a:pos x="82" y="8"/>
                </a:cxn>
                <a:cxn ang="0">
                  <a:pos x="49" y="35"/>
                </a:cxn>
                <a:cxn ang="0">
                  <a:pos x="27" y="56"/>
                </a:cxn>
                <a:cxn ang="0">
                  <a:pos x="20" y="66"/>
                </a:cxn>
                <a:cxn ang="0">
                  <a:pos x="15" y="75"/>
                </a:cxn>
                <a:cxn ang="0">
                  <a:pos x="6" y="88"/>
                </a:cxn>
                <a:cxn ang="0">
                  <a:pos x="0" y="122"/>
                </a:cxn>
                <a:cxn ang="0">
                  <a:pos x="2" y="147"/>
                </a:cxn>
                <a:cxn ang="0">
                  <a:pos x="15" y="182"/>
                </a:cxn>
                <a:cxn ang="0">
                  <a:pos x="44" y="224"/>
                </a:cxn>
                <a:cxn ang="0">
                  <a:pos x="73" y="253"/>
                </a:cxn>
                <a:cxn ang="0">
                  <a:pos x="107" y="273"/>
                </a:cxn>
                <a:cxn ang="0">
                  <a:pos x="133" y="280"/>
                </a:cxn>
                <a:cxn ang="0">
                  <a:pos x="171" y="277"/>
                </a:cxn>
                <a:cxn ang="0">
                  <a:pos x="201" y="258"/>
                </a:cxn>
                <a:cxn ang="0">
                  <a:pos x="172" y="229"/>
                </a:cxn>
                <a:cxn ang="0">
                  <a:pos x="155" y="238"/>
                </a:cxn>
                <a:cxn ang="0">
                  <a:pos x="130" y="239"/>
                </a:cxn>
                <a:cxn ang="0">
                  <a:pos x="108" y="226"/>
                </a:cxn>
                <a:cxn ang="0">
                  <a:pos x="60" y="173"/>
                </a:cxn>
                <a:cxn ang="0">
                  <a:pos x="48" y="154"/>
                </a:cxn>
                <a:cxn ang="0">
                  <a:pos x="43" y="122"/>
                </a:cxn>
                <a:cxn ang="0">
                  <a:pos x="52" y="98"/>
                </a:cxn>
                <a:cxn ang="0">
                  <a:pos x="58" y="92"/>
                </a:cxn>
                <a:cxn ang="0">
                  <a:pos x="64" y="80"/>
                </a:cxn>
                <a:cxn ang="0">
                  <a:pos x="106" y="45"/>
                </a:cxn>
                <a:cxn ang="0">
                  <a:pos x="117" y="42"/>
                </a:cxn>
                <a:cxn ang="0">
                  <a:pos x="141" y="46"/>
                </a:cxn>
                <a:cxn ang="0">
                  <a:pos x="172" y="67"/>
                </a:cxn>
                <a:cxn ang="0">
                  <a:pos x="196" y="90"/>
                </a:cxn>
                <a:cxn ang="0">
                  <a:pos x="221" y="136"/>
                </a:cxn>
                <a:cxn ang="0">
                  <a:pos x="227" y="161"/>
                </a:cxn>
                <a:cxn ang="0">
                  <a:pos x="223" y="175"/>
                </a:cxn>
                <a:cxn ang="0">
                  <a:pos x="200" y="205"/>
                </a:cxn>
                <a:cxn ang="0">
                  <a:pos x="172" y="229"/>
                </a:cxn>
              </a:cxnLst>
              <a:rect l="0" t="0" r="r" b="b"/>
              <a:pathLst>
                <a:path w="268" h="281">
                  <a:moveTo>
                    <a:pt x="221" y="239"/>
                  </a:moveTo>
                  <a:lnTo>
                    <a:pt x="221" y="239"/>
                  </a:lnTo>
                  <a:lnTo>
                    <a:pt x="238" y="222"/>
                  </a:lnTo>
                  <a:lnTo>
                    <a:pt x="247" y="213"/>
                  </a:lnTo>
                  <a:lnTo>
                    <a:pt x="253" y="204"/>
                  </a:lnTo>
                  <a:lnTo>
                    <a:pt x="260" y="195"/>
                  </a:lnTo>
                  <a:lnTo>
                    <a:pt x="265" y="185"/>
                  </a:lnTo>
                  <a:lnTo>
                    <a:pt x="268" y="174"/>
                  </a:lnTo>
                  <a:lnTo>
                    <a:pt x="268" y="160"/>
                  </a:lnTo>
                  <a:lnTo>
                    <a:pt x="268" y="160"/>
                  </a:lnTo>
                  <a:lnTo>
                    <a:pt x="266" y="144"/>
                  </a:lnTo>
                  <a:lnTo>
                    <a:pt x="262" y="128"/>
                  </a:lnTo>
                  <a:lnTo>
                    <a:pt x="257" y="114"/>
                  </a:lnTo>
                  <a:lnTo>
                    <a:pt x="251" y="100"/>
                  </a:lnTo>
                  <a:lnTo>
                    <a:pt x="243" y="85"/>
                  </a:lnTo>
                  <a:lnTo>
                    <a:pt x="234" y="72"/>
                  </a:lnTo>
                  <a:lnTo>
                    <a:pt x="223" y="59"/>
                  </a:lnTo>
                  <a:lnTo>
                    <a:pt x="213" y="47"/>
                  </a:lnTo>
                  <a:lnTo>
                    <a:pt x="213" y="47"/>
                  </a:lnTo>
                  <a:lnTo>
                    <a:pt x="204" y="38"/>
                  </a:lnTo>
                  <a:lnTo>
                    <a:pt x="193" y="29"/>
                  </a:lnTo>
                  <a:lnTo>
                    <a:pt x="183" y="22"/>
                  </a:lnTo>
                  <a:lnTo>
                    <a:pt x="171" y="16"/>
                  </a:lnTo>
                  <a:lnTo>
                    <a:pt x="159" y="11"/>
                  </a:lnTo>
                  <a:lnTo>
                    <a:pt x="147" y="7"/>
                  </a:lnTo>
                  <a:lnTo>
                    <a:pt x="134" y="3"/>
                  </a:lnTo>
                  <a:lnTo>
                    <a:pt x="121" y="0"/>
                  </a:lnTo>
                  <a:lnTo>
                    <a:pt x="121" y="0"/>
                  </a:lnTo>
                  <a:lnTo>
                    <a:pt x="113" y="0"/>
                  </a:lnTo>
                  <a:lnTo>
                    <a:pt x="107" y="0"/>
                  </a:lnTo>
                  <a:lnTo>
                    <a:pt x="100" y="1"/>
                  </a:lnTo>
                  <a:lnTo>
                    <a:pt x="94" y="3"/>
                  </a:lnTo>
                  <a:lnTo>
                    <a:pt x="82" y="8"/>
                  </a:lnTo>
                  <a:lnTo>
                    <a:pt x="70" y="16"/>
                  </a:lnTo>
                  <a:lnTo>
                    <a:pt x="60" y="25"/>
                  </a:lnTo>
                  <a:lnTo>
                    <a:pt x="49" y="35"/>
                  </a:lnTo>
                  <a:lnTo>
                    <a:pt x="30" y="54"/>
                  </a:lnTo>
                  <a:lnTo>
                    <a:pt x="30" y="54"/>
                  </a:lnTo>
                  <a:lnTo>
                    <a:pt x="27" y="56"/>
                  </a:lnTo>
                  <a:lnTo>
                    <a:pt x="24" y="59"/>
                  </a:lnTo>
                  <a:lnTo>
                    <a:pt x="24" y="59"/>
                  </a:lnTo>
                  <a:lnTo>
                    <a:pt x="20" y="66"/>
                  </a:lnTo>
                  <a:lnTo>
                    <a:pt x="18" y="71"/>
                  </a:lnTo>
                  <a:lnTo>
                    <a:pt x="18" y="71"/>
                  </a:lnTo>
                  <a:lnTo>
                    <a:pt x="15" y="75"/>
                  </a:lnTo>
                  <a:lnTo>
                    <a:pt x="11" y="79"/>
                  </a:lnTo>
                  <a:lnTo>
                    <a:pt x="6" y="88"/>
                  </a:lnTo>
                  <a:lnTo>
                    <a:pt x="6" y="88"/>
                  </a:lnTo>
                  <a:lnTo>
                    <a:pt x="2" y="100"/>
                  </a:lnTo>
                  <a:lnTo>
                    <a:pt x="1" y="111"/>
                  </a:lnTo>
                  <a:lnTo>
                    <a:pt x="0" y="122"/>
                  </a:lnTo>
                  <a:lnTo>
                    <a:pt x="1" y="134"/>
                  </a:lnTo>
                  <a:lnTo>
                    <a:pt x="1" y="134"/>
                  </a:lnTo>
                  <a:lnTo>
                    <a:pt x="2" y="147"/>
                  </a:lnTo>
                  <a:lnTo>
                    <a:pt x="5" y="158"/>
                  </a:lnTo>
                  <a:lnTo>
                    <a:pt x="10" y="170"/>
                  </a:lnTo>
                  <a:lnTo>
                    <a:pt x="15" y="182"/>
                  </a:lnTo>
                  <a:lnTo>
                    <a:pt x="22" y="192"/>
                  </a:lnTo>
                  <a:lnTo>
                    <a:pt x="28" y="203"/>
                  </a:lnTo>
                  <a:lnTo>
                    <a:pt x="44" y="224"/>
                  </a:lnTo>
                  <a:lnTo>
                    <a:pt x="44" y="224"/>
                  </a:lnTo>
                  <a:lnTo>
                    <a:pt x="62" y="243"/>
                  </a:lnTo>
                  <a:lnTo>
                    <a:pt x="73" y="253"/>
                  </a:lnTo>
                  <a:lnTo>
                    <a:pt x="83" y="260"/>
                  </a:lnTo>
                  <a:lnTo>
                    <a:pt x="94" y="268"/>
                  </a:lnTo>
                  <a:lnTo>
                    <a:pt x="107" y="273"/>
                  </a:lnTo>
                  <a:lnTo>
                    <a:pt x="119" y="277"/>
                  </a:lnTo>
                  <a:lnTo>
                    <a:pt x="133" y="280"/>
                  </a:lnTo>
                  <a:lnTo>
                    <a:pt x="133" y="280"/>
                  </a:lnTo>
                  <a:lnTo>
                    <a:pt x="147" y="281"/>
                  </a:lnTo>
                  <a:lnTo>
                    <a:pt x="160" y="280"/>
                  </a:lnTo>
                  <a:lnTo>
                    <a:pt x="171" y="277"/>
                  </a:lnTo>
                  <a:lnTo>
                    <a:pt x="181" y="272"/>
                  </a:lnTo>
                  <a:lnTo>
                    <a:pt x="192" y="266"/>
                  </a:lnTo>
                  <a:lnTo>
                    <a:pt x="201" y="258"/>
                  </a:lnTo>
                  <a:lnTo>
                    <a:pt x="221" y="239"/>
                  </a:lnTo>
                  <a:lnTo>
                    <a:pt x="221" y="239"/>
                  </a:lnTo>
                  <a:close/>
                  <a:moveTo>
                    <a:pt x="172" y="229"/>
                  </a:moveTo>
                  <a:lnTo>
                    <a:pt x="172" y="229"/>
                  </a:lnTo>
                  <a:lnTo>
                    <a:pt x="164" y="234"/>
                  </a:lnTo>
                  <a:lnTo>
                    <a:pt x="155" y="238"/>
                  </a:lnTo>
                  <a:lnTo>
                    <a:pt x="147" y="241"/>
                  </a:lnTo>
                  <a:lnTo>
                    <a:pt x="140" y="241"/>
                  </a:lnTo>
                  <a:lnTo>
                    <a:pt x="130" y="239"/>
                  </a:lnTo>
                  <a:lnTo>
                    <a:pt x="124" y="236"/>
                  </a:lnTo>
                  <a:lnTo>
                    <a:pt x="116" y="232"/>
                  </a:lnTo>
                  <a:lnTo>
                    <a:pt x="108" y="226"/>
                  </a:lnTo>
                  <a:lnTo>
                    <a:pt x="95" y="215"/>
                  </a:lnTo>
                  <a:lnTo>
                    <a:pt x="82" y="200"/>
                  </a:lnTo>
                  <a:lnTo>
                    <a:pt x="60" y="173"/>
                  </a:lnTo>
                  <a:lnTo>
                    <a:pt x="60" y="173"/>
                  </a:lnTo>
                  <a:lnTo>
                    <a:pt x="53" y="164"/>
                  </a:lnTo>
                  <a:lnTo>
                    <a:pt x="48" y="154"/>
                  </a:lnTo>
                  <a:lnTo>
                    <a:pt x="44" y="144"/>
                  </a:lnTo>
                  <a:lnTo>
                    <a:pt x="43" y="134"/>
                  </a:lnTo>
                  <a:lnTo>
                    <a:pt x="43" y="122"/>
                  </a:lnTo>
                  <a:lnTo>
                    <a:pt x="44" y="111"/>
                  </a:lnTo>
                  <a:lnTo>
                    <a:pt x="48" y="102"/>
                  </a:lnTo>
                  <a:lnTo>
                    <a:pt x="52" y="98"/>
                  </a:lnTo>
                  <a:lnTo>
                    <a:pt x="56" y="94"/>
                  </a:lnTo>
                  <a:lnTo>
                    <a:pt x="56" y="94"/>
                  </a:lnTo>
                  <a:lnTo>
                    <a:pt x="58" y="92"/>
                  </a:lnTo>
                  <a:lnTo>
                    <a:pt x="61" y="88"/>
                  </a:lnTo>
                  <a:lnTo>
                    <a:pt x="64" y="80"/>
                  </a:lnTo>
                  <a:lnTo>
                    <a:pt x="64" y="80"/>
                  </a:lnTo>
                  <a:lnTo>
                    <a:pt x="83" y="60"/>
                  </a:lnTo>
                  <a:lnTo>
                    <a:pt x="94" y="52"/>
                  </a:lnTo>
                  <a:lnTo>
                    <a:pt x="106" y="45"/>
                  </a:lnTo>
                  <a:lnTo>
                    <a:pt x="106" y="45"/>
                  </a:lnTo>
                  <a:lnTo>
                    <a:pt x="111" y="43"/>
                  </a:lnTo>
                  <a:lnTo>
                    <a:pt x="117" y="42"/>
                  </a:lnTo>
                  <a:lnTo>
                    <a:pt x="123" y="42"/>
                  </a:lnTo>
                  <a:lnTo>
                    <a:pt x="129" y="42"/>
                  </a:lnTo>
                  <a:lnTo>
                    <a:pt x="141" y="46"/>
                  </a:lnTo>
                  <a:lnTo>
                    <a:pt x="151" y="51"/>
                  </a:lnTo>
                  <a:lnTo>
                    <a:pt x="162" y="59"/>
                  </a:lnTo>
                  <a:lnTo>
                    <a:pt x="172" y="67"/>
                  </a:lnTo>
                  <a:lnTo>
                    <a:pt x="188" y="83"/>
                  </a:lnTo>
                  <a:lnTo>
                    <a:pt x="188" y="83"/>
                  </a:lnTo>
                  <a:lnTo>
                    <a:pt x="196" y="90"/>
                  </a:lnTo>
                  <a:lnTo>
                    <a:pt x="201" y="98"/>
                  </a:lnTo>
                  <a:lnTo>
                    <a:pt x="211" y="117"/>
                  </a:lnTo>
                  <a:lnTo>
                    <a:pt x="221" y="136"/>
                  </a:lnTo>
                  <a:lnTo>
                    <a:pt x="226" y="156"/>
                  </a:lnTo>
                  <a:lnTo>
                    <a:pt x="226" y="156"/>
                  </a:lnTo>
                  <a:lnTo>
                    <a:pt x="227" y="161"/>
                  </a:lnTo>
                  <a:lnTo>
                    <a:pt x="227" y="166"/>
                  </a:lnTo>
                  <a:lnTo>
                    <a:pt x="226" y="171"/>
                  </a:lnTo>
                  <a:lnTo>
                    <a:pt x="223" y="175"/>
                  </a:lnTo>
                  <a:lnTo>
                    <a:pt x="217" y="186"/>
                  </a:lnTo>
                  <a:lnTo>
                    <a:pt x="209" y="196"/>
                  </a:lnTo>
                  <a:lnTo>
                    <a:pt x="200" y="205"/>
                  </a:lnTo>
                  <a:lnTo>
                    <a:pt x="189" y="215"/>
                  </a:lnTo>
                  <a:lnTo>
                    <a:pt x="172" y="229"/>
                  </a:lnTo>
                  <a:lnTo>
                    <a:pt x="172" y="229"/>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09" name="chenying0907 866"/>
            <p:cNvSpPr>
              <a:spLocks noEditPoints="1"/>
            </p:cNvSpPr>
            <p:nvPr/>
          </p:nvSpPr>
          <p:spPr bwMode="auto">
            <a:xfrm>
              <a:off x="4471988" y="3636963"/>
              <a:ext cx="96838" cy="103188"/>
            </a:xfrm>
            <a:custGeom>
              <a:avLst/>
              <a:gdLst/>
              <a:ahLst/>
              <a:cxnLst>
                <a:cxn ang="0">
                  <a:pos x="219" y="205"/>
                </a:cxn>
                <a:cxn ang="0">
                  <a:pos x="240" y="180"/>
                </a:cxn>
                <a:cxn ang="0">
                  <a:pos x="247" y="148"/>
                </a:cxn>
                <a:cxn ang="0">
                  <a:pos x="242" y="119"/>
                </a:cxn>
                <a:cxn ang="0">
                  <a:pos x="223" y="80"/>
                </a:cxn>
                <a:cxn ang="0">
                  <a:pos x="196" y="44"/>
                </a:cxn>
                <a:cxn ang="0">
                  <a:pos x="178" y="27"/>
                </a:cxn>
                <a:cxn ang="0">
                  <a:pos x="147" y="10"/>
                </a:cxn>
                <a:cxn ang="0">
                  <a:pos x="111" y="1"/>
                </a:cxn>
                <a:cxn ang="0">
                  <a:pos x="98" y="0"/>
                </a:cxn>
                <a:cxn ang="0">
                  <a:pos x="64" y="16"/>
                </a:cxn>
                <a:cxn ang="0">
                  <a:pos x="28" y="51"/>
                </a:cxn>
                <a:cxn ang="0">
                  <a:pos x="22" y="55"/>
                </a:cxn>
                <a:cxn ang="0">
                  <a:pos x="16" y="67"/>
                </a:cxn>
                <a:cxn ang="0">
                  <a:pos x="9" y="73"/>
                </a:cxn>
                <a:cxn ang="0">
                  <a:pos x="2" y="93"/>
                </a:cxn>
                <a:cxn ang="0">
                  <a:pos x="0" y="124"/>
                </a:cxn>
                <a:cxn ang="0">
                  <a:pos x="4" y="146"/>
                </a:cxn>
                <a:cxn ang="0">
                  <a:pos x="26" y="188"/>
                </a:cxn>
                <a:cxn ang="0">
                  <a:pos x="58" y="226"/>
                </a:cxn>
                <a:cxn ang="0">
                  <a:pos x="87" y="247"/>
                </a:cxn>
                <a:cxn ang="0">
                  <a:pos x="123" y="259"/>
                </a:cxn>
                <a:cxn ang="0">
                  <a:pos x="147" y="259"/>
                </a:cxn>
                <a:cxn ang="0">
                  <a:pos x="177" y="246"/>
                </a:cxn>
                <a:cxn ang="0">
                  <a:pos x="203" y="221"/>
                </a:cxn>
                <a:cxn ang="0">
                  <a:pos x="151" y="217"/>
                </a:cxn>
                <a:cxn ang="0">
                  <a:pos x="128" y="222"/>
                </a:cxn>
                <a:cxn ang="0">
                  <a:pos x="106" y="214"/>
                </a:cxn>
                <a:cxn ang="0">
                  <a:pos x="75" y="186"/>
                </a:cxn>
                <a:cxn ang="0">
                  <a:pos x="49" y="152"/>
                </a:cxn>
                <a:cxn ang="0">
                  <a:pos x="38" y="123"/>
                </a:cxn>
                <a:cxn ang="0">
                  <a:pos x="45" y="95"/>
                </a:cxn>
                <a:cxn ang="0">
                  <a:pos x="56" y="81"/>
                </a:cxn>
                <a:cxn ang="0">
                  <a:pos x="77" y="56"/>
                </a:cxn>
                <a:cxn ang="0">
                  <a:pos x="97" y="42"/>
                </a:cxn>
                <a:cxn ang="0">
                  <a:pos x="113" y="39"/>
                </a:cxn>
                <a:cxn ang="0">
                  <a:pos x="139" y="48"/>
                </a:cxn>
                <a:cxn ang="0">
                  <a:pos x="173" y="77"/>
                </a:cxn>
                <a:cxn ang="0">
                  <a:pos x="186" y="91"/>
                </a:cxn>
                <a:cxn ang="0">
                  <a:pos x="208" y="145"/>
                </a:cxn>
                <a:cxn ang="0">
                  <a:pos x="208" y="153"/>
                </a:cxn>
                <a:cxn ang="0">
                  <a:pos x="193" y="182"/>
                </a:cxn>
                <a:cxn ang="0">
                  <a:pos x="159" y="212"/>
                </a:cxn>
              </a:cxnLst>
              <a:rect l="0" t="0" r="r" b="b"/>
              <a:pathLst>
                <a:path w="247" h="260">
                  <a:moveTo>
                    <a:pt x="203" y="221"/>
                  </a:moveTo>
                  <a:lnTo>
                    <a:pt x="203" y="221"/>
                  </a:lnTo>
                  <a:lnTo>
                    <a:pt x="219" y="205"/>
                  </a:lnTo>
                  <a:lnTo>
                    <a:pt x="227" y="197"/>
                  </a:lnTo>
                  <a:lnTo>
                    <a:pt x="234" y="189"/>
                  </a:lnTo>
                  <a:lnTo>
                    <a:pt x="240" y="180"/>
                  </a:lnTo>
                  <a:lnTo>
                    <a:pt x="244" y="171"/>
                  </a:lnTo>
                  <a:lnTo>
                    <a:pt x="246" y="161"/>
                  </a:lnTo>
                  <a:lnTo>
                    <a:pt x="247" y="148"/>
                  </a:lnTo>
                  <a:lnTo>
                    <a:pt x="247" y="148"/>
                  </a:lnTo>
                  <a:lnTo>
                    <a:pt x="245" y="133"/>
                  </a:lnTo>
                  <a:lnTo>
                    <a:pt x="242" y="119"/>
                  </a:lnTo>
                  <a:lnTo>
                    <a:pt x="237" y="106"/>
                  </a:lnTo>
                  <a:lnTo>
                    <a:pt x="230" y="91"/>
                  </a:lnTo>
                  <a:lnTo>
                    <a:pt x="223" y="80"/>
                  </a:lnTo>
                  <a:lnTo>
                    <a:pt x="215" y="67"/>
                  </a:lnTo>
                  <a:lnTo>
                    <a:pt x="206" y="55"/>
                  </a:lnTo>
                  <a:lnTo>
                    <a:pt x="196" y="44"/>
                  </a:lnTo>
                  <a:lnTo>
                    <a:pt x="196" y="44"/>
                  </a:lnTo>
                  <a:lnTo>
                    <a:pt x="187" y="35"/>
                  </a:lnTo>
                  <a:lnTo>
                    <a:pt x="178" y="27"/>
                  </a:lnTo>
                  <a:lnTo>
                    <a:pt x="168" y="21"/>
                  </a:lnTo>
                  <a:lnTo>
                    <a:pt x="157" y="16"/>
                  </a:lnTo>
                  <a:lnTo>
                    <a:pt x="147" y="10"/>
                  </a:lnTo>
                  <a:lnTo>
                    <a:pt x="136" y="6"/>
                  </a:lnTo>
                  <a:lnTo>
                    <a:pt x="124" y="2"/>
                  </a:lnTo>
                  <a:lnTo>
                    <a:pt x="111" y="1"/>
                  </a:lnTo>
                  <a:lnTo>
                    <a:pt x="111" y="1"/>
                  </a:lnTo>
                  <a:lnTo>
                    <a:pt x="105" y="0"/>
                  </a:lnTo>
                  <a:lnTo>
                    <a:pt x="98" y="0"/>
                  </a:lnTo>
                  <a:lnTo>
                    <a:pt x="87" y="4"/>
                  </a:lnTo>
                  <a:lnTo>
                    <a:pt x="75" y="9"/>
                  </a:lnTo>
                  <a:lnTo>
                    <a:pt x="64" y="16"/>
                  </a:lnTo>
                  <a:lnTo>
                    <a:pt x="55" y="23"/>
                  </a:lnTo>
                  <a:lnTo>
                    <a:pt x="46" y="33"/>
                  </a:lnTo>
                  <a:lnTo>
                    <a:pt x="28" y="51"/>
                  </a:lnTo>
                  <a:lnTo>
                    <a:pt x="28" y="51"/>
                  </a:lnTo>
                  <a:lnTo>
                    <a:pt x="25" y="52"/>
                  </a:lnTo>
                  <a:lnTo>
                    <a:pt x="22" y="55"/>
                  </a:lnTo>
                  <a:lnTo>
                    <a:pt x="22" y="55"/>
                  </a:lnTo>
                  <a:lnTo>
                    <a:pt x="19" y="60"/>
                  </a:lnTo>
                  <a:lnTo>
                    <a:pt x="16" y="67"/>
                  </a:lnTo>
                  <a:lnTo>
                    <a:pt x="16" y="67"/>
                  </a:lnTo>
                  <a:lnTo>
                    <a:pt x="13" y="69"/>
                  </a:lnTo>
                  <a:lnTo>
                    <a:pt x="9" y="73"/>
                  </a:lnTo>
                  <a:lnTo>
                    <a:pt x="5" y="82"/>
                  </a:lnTo>
                  <a:lnTo>
                    <a:pt x="5" y="82"/>
                  </a:lnTo>
                  <a:lnTo>
                    <a:pt x="2" y="93"/>
                  </a:lnTo>
                  <a:lnTo>
                    <a:pt x="0" y="103"/>
                  </a:lnTo>
                  <a:lnTo>
                    <a:pt x="0" y="112"/>
                  </a:lnTo>
                  <a:lnTo>
                    <a:pt x="0" y="124"/>
                  </a:lnTo>
                  <a:lnTo>
                    <a:pt x="0" y="124"/>
                  </a:lnTo>
                  <a:lnTo>
                    <a:pt x="2" y="136"/>
                  </a:lnTo>
                  <a:lnTo>
                    <a:pt x="4" y="146"/>
                  </a:lnTo>
                  <a:lnTo>
                    <a:pt x="8" y="158"/>
                  </a:lnTo>
                  <a:lnTo>
                    <a:pt x="13" y="169"/>
                  </a:lnTo>
                  <a:lnTo>
                    <a:pt x="26" y="188"/>
                  </a:lnTo>
                  <a:lnTo>
                    <a:pt x="41" y="206"/>
                  </a:lnTo>
                  <a:lnTo>
                    <a:pt x="41" y="206"/>
                  </a:lnTo>
                  <a:lnTo>
                    <a:pt x="58" y="226"/>
                  </a:lnTo>
                  <a:lnTo>
                    <a:pt x="67" y="234"/>
                  </a:lnTo>
                  <a:lnTo>
                    <a:pt x="76" y="240"/>
                  </a:lnTo>
                  <a:lnTo>
                    <a:pt x="87" y="247"/>
                  </a:lnTo>
                  <a:lnTo>
                    <a:pt x="97" y="252"/>
                  </a:lnTo>
                  <a:lnTo>
                    <a:pt x="110" y="256"/>
                  </a:lnTo>
                  <a:lnTo>
                    <a:pt x="123" y="259"/>
                  </a:lnTo>
                  <a:lnTo>
                    <a:pt x="123" y="259"/>
                  </a:lnTo>
                  <a:lnTo>
                    <a:pt x="135" y="260"/>
                  </a:lnTo>
                  <a:lnTo>
                    <a:pt x="147" y="259"/>
                  </a:lnTo>
                  <a:lnTo>
                    <a:pt x="157" y="256"/>
                  </a:lnTo>
                  <a:lnTo>
                    <a:pt x="168" y="251"/>
                  </a:lnTo>
                  <a:lnTo>
                    <a:pt x="177" y="246"/>
                  </a:lnTo>
                  <a:lnTo>
                    <a:pt x="186" y="239"/>
                  </a:lnTo>
                  <a:lnTo>
                    <a:pt x="203" y="221"/>
                  </a:lnTo>
                  <a:lnTo>
                    <a:pt x="203" y="221"/>
                  </a:lnTo>
                  <a:close/>
                  <a:moveTo>
                    <a:pt x="159" y="212"/>
                  </a:moveTo>
                  <a:lnTo>
                    <a:pt x="159" y="212"/>
                  </a:lnTo>
                  <a:lnTo>
                    <a:pt x="151" y="217"/>
                  </a:lnTo>
                  <a:lnTo>
                    <a:pt x="143" y="221"/>
                  </a:lnTo>
                  <a:lnTo>
                    <a:pt x="135" y="222"/>
                  </a:lnTo>
                  <a:lnTo>
                    <a:pt x="128" y="222"/>
                  </a:lnTo>
                  <a:lnTo>
                    <a:pt x="121" y="221"/>
                  </a:lnTo>
                  <a:lnTo>
                    <a:pt x="114" y="218"/>
                  </a:lnTo>
                  <a:lnTo>
                    <a:pt x="106" y="214"/>
                  </a:lnTo>
                  <a:lnTo>
                    <a:pt x="100" y="209"/>
                  </a:lnTo>
                  <a:lnTo>
                    <a:pt x="87" y="199"/>
                  </a:lnTo>
                  <a:lnTo>
                    <a:pt x="75" y="186"/>
                  </a:lnTo>
                  <a:lnTo>
                    <a:pt x="55" y="159"/>
                  </a:lnTo>
                  <a:lnTo>
                    <a:pt x="55" y="159"/>
                  </a:lnTo>
                  <a:lnTo>
                    <a:pt x="49" y="152"/>
                  </a:lnTo>
                  <a:lnTo>
                    <a:pt x="45" y="142"/>
                  </a:lnTo>
                  <a:lnTo>
                    <a:pt x="41" y="133"/>
                  </a:lnTo>
                  <a:lnTo>
                    <a:pt x="38" y="123"/>
                  </a:lnTo>
                  <a:lnTo>
                    <a:pt x="38" y="114"/>
                  </a:lnTo>
                  <a:lnTo>
                    <a:pt x="41" y="103"/>
                  </a:lnTo>
                  <a:lnTo>
                    <a:pt x="45" y="95"/>
                  </a:lnTo>
                  <a:lnTo>
                    <a:pt x="51" y="87"/>
                  </a:lnTo>
                  <a:lnTo>
                    <a:pt x="51" y="87"/>
                  </a:lnTo>
                  <a:lnTo>
                    <a:pt x="56" y="81"/>
                  </a:lnTo>
                  <a:lnTo>
                    <a:pt x="59" y="74"/>
                  </a:lnTo>
                  <a:lnTo>
                    <a:pt x="59" y="74"/>
                  </a:lnTo>
                  <a:lnTo>
                    <a:pt x="77" y="56"/>
                  </a:lnTo>
                  <a:lnTo>
                    <a:pt x="87" y="48"/>
                  </a:lnTo>
                  <a:lnTo>
                    <a:pt x="97" y="42"/>
                  </a:lnTo>
                  <a:lnTo>
                    <a:pt x="97" y="42"/>
                  </a:lnTo>
                  <a:lnTo>
                    <a:pt x="102" y="40"/>
                  </a:lnTo>
                  <a:lnTo>
                    <a:pt x="107" y="39"/>
                  </a:lnTo>
                  <a:lnTo>
                    <a:pt x="113" y="39"/>
                  </a:lnTo>
                  <a:lnTo>
                    <a:pt x="118" y="39"/>
                  </a:lnTo>
                  <a:lnTo>
                    <a:pt x="128" y="43"/>
                  </a:lnTo>
                  <a:lnTo>
                    <a:pt x="139" y="48"/>
                  </a:lnTo>
                  <a:lnTo>
                    <a:pt x="149" y="55"/>
                  </a:lnTo>
                  <a:lnTo>
                    <a:pt x="159" y="63"/>
                  </a:lnTo>
                  <a:lnTo>
                    <a:pt x="173" y="77"/>
                  </a:lnTo>
                  <a:lnTo>
                    <a:pt x="173" y="77"/>
                  </a:lnTo>
                  <a:lnTo>
                    <a:pt x="179" y="84"/>
                  </a:lnTo>
                  <a:lnTo>
                    <a:pt x="186" y="91"/>
                  </a:lnTo>
                  <a:lnTo>
                    <a:pt x="195" y="108"/>
                  </a:lnTo>
                  <a:lnTo>
                    <a:pt x="203" y="125"/>
                  </a:lnTo>
                  <a:lnTo>
                    <a:pt x="208" y="145"/>
                  </a:lnTo>
                  <a:lnTo>
                    <a:pt x="208" y="145"/>
                  </a:lnTo>
                  <a:lnTo>
                    <a:pt x="210" y="149"/>
                  </a:lnTo>
                  <a:lnTo>
                    <a:pt x="208" y="153"/>
                  </a:lnTo>
                  <a:lnTo>
                    <a:pt x="206" y="163"/>
                  </a:lnTo>
                  <a:lnTo>
                    <a:pt x="200" y="172"/>
                  </a:lnTo>
                  <a:lnTo>
                    <a:pt x="193" y="182"/>
                  </a:lnTo>
                  <a:lnTo>
                    <a:pt x="183" y="191"/>
                  </a:lnTo>
                  <a:lnTo>
                    <a:pt x="174" y="199"/>
                  </a:lnTo>
                  <a:lnTo>
                    <a:pt x="159" y="212"/>
                  </a:lnTo>
                  <a:lnTo>
                    <a:pt x="159" y="212"/>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10" name="chenying0907 867"/>
            <p:cNvSpPr>
              <a:spLocks/>
            </p:cNvSpPr>
            <p:nvPr/>
          </p:nvSpPr>
          <p:spPr bwMode="auto">
            <a:xfrm>
              <a:off x="4233863" y="3363913"/>
              <a:ext cx="76200" cy="95250"/>
            </a:xfrm>
            <a:custGeom>
              <a:avLst/>
              <a:gdLst/>
              <a:ahLst/>
              <a:cxnLst>
                <a:cxn ang="0">
                  <a:pos x="174" y="184"/>
                </a:cxn>
                <a:cxn ang="0">
                  <a:pos x="174" y="184"/>
                </a:cxn>
                <a:cxn ang="0">
                  <a:pos x="168" y="163"/>
                </a:cxn>
                <a:cxn ang="0">
                  <a:pos x="160" y="142"/>
                </a:cxn>
                <a:cxn ang="0">
                  <a:pos x="151" y="121"/>
                </a:cxn>
                <a:cxn ang="0">
                  <a:pos x="140" y="102"/>
                </a:cxn>
                <a:cxn ang="0">
                  <a:pos x="140" y="102"/>
                </a:cxn>
                <a:cxn ang="0">
                  <a:pos x="131" y="89"/>
                </a:cxn>
                <a:cxn ang="0">
                  <a:pos x="122" y="76"/>
                </a:cxn>
                <a:cxn ang="0">
                  <a:pos x="110" y="62"/>
                </a:cxn>
                <a:cxn ang="0">
                  <a:pos x="99" y="51"/>
                </a:cxn>
                <a:cxn ang="0">
                  <a:pos x="72" y="27"/>
                </a:cxn>
                <a:cxn ang="0">
                  <a:pos x="48" y="6"/>
                </a:cxn>
                <a:cxn ang="0">
                  <a:pos x="48" y="6"/>
                </a:cxn>
                <a:cxn ang="0">
                  <a:pos x="40" y="0"/>
                </a:cxn>
                <a:cxn ang="0">
                  <a:pos x="40" y="0"/>
                </a:cxn>
                <a:cxn ang="0">
                  <a:pos x="0" y="28"/>
                </a:cxn>
                <a:cxn ang="0">
                  <a:pos x="0" y="28"/>
                </a:cxn>
                <a:cxn ang="0">
                  <a:pos x="28" y="49"/>
                </a:cxn>
                <a:cxn ang="0">
                  <a:pos x="28" y="49"/>
                </a:cxn>
                <a:cxn ang="0">
                  <a:pos x="49" y="68"/>
                </a:cxn>
                <a:cxn ang="0">
                  <a:pos x="67" y="87"/>
                </a:cxn>
                <a:cxn ang="0">
                  <a:pos x="83" y="107"/>
                </a:cxn>
                <a:cxn ang="0">
                  <a:pos x="97" y="127"/>
                </a:cxn>
                <a:cxn ang="0">
                  <a:pos x="109" y="149"/>
                </a:cxn>
                <a:cxn ang="0">
                  <a:pos x="121" y="171"/>
                </a:cxn>
                <a:cxn ang="0">
                  <a:pos x="130" y="196"/>
                </a:cxn>
                <a:cxn ang="0">
                  <a:pos x="139" y="222"/>
                </a:cxn>
                <a:cxn ang="0">
                  <a:pos x="139" y="222"/>
                </a:cxn>
                <a:cxn ang="0">
                  <a:pos x="142" y="227"/>
                </a:cxn>
                <a:cxn ang="0">
                  <a:pos x="144" y="231"/>
                </a:cxn>
                <a:cxn ang="0">
                  <a:pos x="148" y="235"/>
                </a:cxn>
                <a:cxn ang="0">
                  <a:pos x="152" y="238"/>
                </a:cxn>
                <a:cxn ang="0">
                  <a:pos x="157" y="239"/>
                </a:cxn>
                <a:cxn ang="0">
                  <a:pos x="163" y="239"/>
                </a:cxn>
                <a:cxn ang="0">
                  <a:pos x="168" y="238"/>
                </a:cxn>
                <a:cxn ang="0">
                  <a:pos x="173" y="236"/>
                </a:cxn>
                <a:cxn ang="0">
                  <a:pos x="173" y="236"/>
                </a:cxn>
                <a:cxn ang="0">
                  <a:pos x="181" y="230"/>
                </a:cxn>
                <a:cxn ang="0">
                  <a:pos x="185" y="222"/>
                </a:cxn>
                <a:cxn ang="0">
                  <a:pos x="187" y="214"/>
                </a:cxn>
                <a:cxn ang="0">
                  <a:pos x="190" y="205"/>
                </a:cxn>
                <a:cxn ang="0">
                  <a:pos x="190" y="205"/>
                </a:cxn>
                <a:cxn ang="0">
                  <a:pos x="189" y="197"/>
                </a:cxn>
                <a:cxn ang="0">
                  <a:pos x="186" y="191"/>
                </a:cxn>
                <a:cxn ang="0">
                  <a:pos x="181" y="187"/>
                </a:cxn>
                <a:cxn ang="0">
                  <a:pos x="174" y="184"/>
                </a:cxn>
                <a:cxn ang="0">
                  <a:pos x="174" y="184"/>
                </a:cxn>
              </a:cxnLst>
              <a:rect l="0" t="0" r="r" b="b"/>
              <a:pathLst>
                <a:path w="190" h="239">
                  <a:moveTo>
                    <a:pt x="174" y="184"/>
                  </a:moveTo>
                  <a:lnTo>
                    <a:pt x="174" y="184"/>
                  </a:lnTo>
                  <a:lnTo>
                    <a:pt x="168" y="163"/>
                  </a:lnTo>
                  <a:lnTo>
                    <a:pt x="160" y="142"/>
                  </a:lnTo>
                  <a:lnTo>
                    <a:pt x="151" y="121"/>
                  </a:lnTo>
                  <a:lnTo>
                    <a:pt x="140" y="102"/>
                  </a:lnTo>
                  <a:lnTo>
                    <a:pt x="140" y="102"/>
                  </a:lnTo>
                  <a:lnTo>
                    <a:pt x="131" y="89"/>
                  </a:lnTo>
                  <a:lnTo>
                    <a:pt x="122" y="76"/>
                  </a:lnTo>
                  <a:lnTo>
                    <a:pt x="110" y="62"/>
                  </a:lnTo>
                  <a:lnTo>
                    <a:pt x="99" y="51"/>
                  </a:lnTo>
                  <a:lnTo>
                    <a:pt x="72" y="27"/>
                  </a:lnTo>
                  <a:lnTo>
                    <a:pt x="48" y="6"/>
                  </a:lnTo>
                  <a:lnTo>
                    <a:pt x="48" y="6"/>
                  </a:lnTo>
                  <a:lnTo>
                    <a:pt x="40" y="0"/>
                  </a:lnTo>
                  <a:lnTo>
                    <a:pt x="40" y="0"/>
                  </a:lnTo>
                  <a:lnTo>
                    <a:pt x="0" y="28"/>
                  </a:lnTo>
                  <a:lnTo>
                    <a:pt x="0" y="28"/>
                  </a:lnTo>
                  <a:lnTo>
                    <a:pt x="28" y="49"/>
                  </a:lnTo>
                  <a:lnTo>
                    <a:pt x="28" y="49"/>
                  </a:lnTo>
                  <a:lnTo>
                    <a:pt x="49" y="68"/>
                  </a:lnTo>
                  <a:lnTo>
                    <a:pt x="67" y="87"/>
                  </a:lnTo>
                  <a:lnTo>
                    <a:pt x="83" y="107"/>
                  </a:lnTo>
                  <a:lnTo>
                    <a:pt x="97" y="127"/>
                  </a:lnTo>
                  <a:lnTo>
                    <a:pt x="109" y="149"/>
                  </a:lnTo>
                  <a:lnTo>
                    <a:pt x="121" y="171"/>
                  </a:lnTo>
                  <a:lnTo>
                    <a:pt x="130" y="196"/>
                  </a:lnTo>
                  <a:lnTo>
                    <a:pt x="139" y="222"/>
                  </a:lnTo>
                  <a:lnTo>
                    <a:pt x="139" y="222"/>
                  </a:lnTo>
                  <a:lnTo>
                    <a:pt x="142" y="227"/>
                  </a:lnTo>
                  <a:lnTo>
                    <a:pt x="144" y="231"/>
                  </a:lnTo>
                  <a:lnTo>
                    <a:pt x="148" y="235"/>
                  </a:lnTo>
                  <a:lnTo>
                    <a:pt x="152" y="238"/>
                  </a:lnTo>
                  <a:lnTo>
                    <a:pt x="157" y="239"/>
                  </a:lnTo>
                  <a:lnTo>
                    <a:pt x="163" y="239"/>
                  </a:lnTo>
                  <a:lnTo>
                    <a:pt x="168" y="238"/>
                  </a:lnTo>
                  <a:lnTo>
                    <a:pt x="173" y="236"/>
                  </a:lnTo>
                  <a:lnTo>
                    <a:pt x="173" y="236"/>
                  </a:lnTo>
                  <a:lnTo>
                    <a:pt x="181" y="230"/>
                  </a:lnTo>
                  <a:lnTo>
                    <a:pt x="185" y="222"/>
                  </a:lnTo>
                  <a:lnTo>
                    <a:pt x="187" y="214"/>
                  </a:lnTo>
                  <a:lnTo>
                    <a:pt x="190" y="205"/>
                  </a:lnTo>
                  <a:lnTo>
                    <a:pt x="190" y="205"/>
                  </a:lnTo>
                  <a:lnTo>
                    <a:pt x="189" y="197"/>
                  </a:lnTo>
                  <a:lnTo>
                    <a:pt x="186" y="191"/>
                  </a:lnTo>
                  <a:lnTo>
                    <a:pt x="181" y="187"/>
                  </a:lnTo>
                  <a:lnTo>
                    <a:pt x="174" y="184"/>
                  </a:lnTo>
                  <a:lnTo>
                    <a:pt x="174" y="18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11" name="chenying0907 868"/>
            <p:cNvSpPr>
              <a:spLocks/>
            </p:cNvSpPr>
            <p:nvPr/>
          </p:nvSpPr>
          <p:spPr bwMode="auto">
            <a:xfrm>
              <a:off x="4421188" y="3222626"/>
              <a:ext cx="46038" cy="36513"/>
            </a:xfrm>
            <a:custGeom>
              <a:avLst/>
              <a:gdLst/>
              <a:ahLst/>
              <a:cxnLst>
                <a:cxn ang="0">
                  <a:pos x="102" y="49"/>
                </a:cxn>
                <a:cxn ang="0">
                  <a:pos x="102" y="49"/>
                </a:cxn>
                <a:cxn ang="0">
                  <a:pos x="94" y="45"/>
                </a:cxn>
                <a:cxn ang="0">
                  <a:pos x="86" y="41"/>
                </a:cxn>
                <a:cxn ang="0">
                  <a:pos x="71" y="30"/>
                </a:cxn>
                <a:cxn ang="0">
                  <a:pos x="54" y="15"/>
                </a:cxn>
                <a:cxn ang="0">
                  <a:pos x="38" y="0"/>
                </a:cxn>
                <a:cxn ang="0">
                  <a:pos x="38" y="0"/>
                </a:cxn>
                <a:cxn ang="0">
                  <a:pos x="0" y="24"/>
                </a:cxn>
                <a:cxn ang="0">
                  <a:pos x="0" y="24"/>
                </a:cxn>
                <a:cxn ang="0">
                  <a:pos x="9" y="31"/>
                </a:cxn>
                <a:cxn ang="0">
                  <a:pos x="9" y="31"/>
                </a:cxn>
                <a:cxn ang="0">
                  <a:pos x="21" y="39"/>
                </a:cxn>
                <a:cxn ang="0">
                  <a:pos x="30" y="47"/>
                </a:cxn>
                <a:cxn ang="0">
                  <a:pos x="48" y="65"/>
                </a:cxn>
                <a:cxn ang="0">
                  <a:pos x="58" y="74"/>
                </a:cxn>
                <a:cxn ang="0">
                  <a:pos x="67" y="81"/>
                </a:cxn>
                <a:cxn ang="0">
                  <a:pos x="79" y="87"/>
                </a:cxn>
                <a:cxn ang="0">
                  <a:pos x="90" y="92"/>
                </a:cxn>
                <a:cxn ang="0">
                  <a:pos x="90" y="92"/>
                </a:cxn>
                <a:cxn ang="0">
                  <a:pos x="96" y="94"/>
                </a:cxn>
                <a:cxn ang="0">
                  <a:pos x="101" y="94"/>
                </a:cxn>
                <a:cxn ang="0">
                  <a:pos x="105" y="92"/>
                </a:cxn>
                <a:cxn ang="0">
                  <a:pos x="109" y="91"/>
                </a:cxn>
                <a:cxn ang="0">
                  <a:pos x="111" y="89"/>
                </a:cxn>
                <a:cxn ang="0">
                  <a:pos x="114" y="85"/>
                </a:cxn>
                <a:cxn ang="0">
                  <a:pos x="118" y="77"/>
                </a:cxn>
                <a:cxn ang="0">
                  <a:pos x="119" y="69"/>
                </a:cxn>
                <a:cxn ang="0">
                  <a:pos x="118" y="64"/>
                </a:cxn>
                <a:cxn ang="0">
                  <a:pos x="116" y="60"/>
                </a:cxn>
                <a:cxn ang="0">
                  <a:pos x="114" y="57"/>
                </a:cxn>
                <a:cxn ang="0">
                  <a:pos x="111" y="53"/>
                </a:cxn>
                <a:cxn ang="0">
                  <a:pos x="107" y="51"/>
                </a:cxn>
                <a:cxn ang="0">
                  <a:pos x="102" y="49"/>
                </a:cxn>
                <a:cxn ang="0">
                  <a:pos x="102" y="49"/>
                </a:cxn>
              </a:cxnLst>
              <a:rect l="0" t="0" r="r" b="b"/>
              <a:pathLst>
                <a:path w="119" h="94">
                  <a:moveTo>
                    <a:pt x="102" y="49"/>
                  </a:moveTo>
                  <a:lnTo>
                    <a:pt x="102" y="49"/>
                  </a:lnTo>
                  <a:lnTo>
                    <a:pt x="94" y="45"/>
                  </a:lnTo>
                  <a:lnTo>
                    <a:pt x="86" y="41"/>
                  </a:lnTo>
                  <a:lnTo>
                    <a:pt x="71" y="30"/>
                  </a:lnTo>
                  <a:lnTo>
                    <a:pt x="54" y="15"/>
                  </a:lnTo>
                  <a:lnTo>
                    <a:pt x="38" y="0"/>
                  </a:lnTo>
                  <a:lnTo>
                    <a:pt x="38" y="0"/>
                  </a:lnTo>
                  <a:lnTo>
                    <a:pt x="0" y="24"/>
                  </a:lnTo>
                  <a:lnTo>
                    <a:pt x="0" y="24"/>
                  </a:lnTo>
                  <a:lnTo>
                    <a:pt x="9" y="31"/>
                  </a:lnTo>
                  <a:lnTo>
                    <a:pt x="9" y="31"/>
                  </a:lnTo>
                  <a:lnTo>
                    <a:pt x="21" y="39"/>
                  </a:lnTo>
                  <a:lnTo>
                    <a:pt x="30" y="47"/>
                  </a:lnTo>
                  <a:lnTo>
                    <a:pt x="48" y="65"/>
                  </a:lnTo>
                  <a:lnTo>
                    <a:pt x="58" y="74"/>
                  </a:lnTo>
                  <a:lnTo>
                    <a:pt x="67" y="81"/>
                  </a:lnTo>
                  <a:lnTo>
                    <a:pt x="79" y="87"/>
                  </a:lnTo>
                  <a:lnTo>
                    <a:pt x="90" y="92"/>
                  </a:lnTo>
                  <a:lnTo>
                    <a:pt x="90" y="92"/>
                  </a:lnTo>
                  <a:lnTo>
                    <a:pt x="96" y="94"/>
                  </a:lnTo>
                  <a:lnTo>
                    <a:pt x="101" y="94"/>
                  </a:lnTo>
                  <a:lnTo>
                    <a:pt x="105" y="92"/>
                  </a:lnTo>
                  <a:lnTo>
                    <a:pt x="109" y="91"/>
                  </a:lnTo>
                  <a:lnTo>
                    <a:pt x="111" y="89"/>
                  </a:lnTo>
                  <a:lnTo>
                    <a:pt x="114" y="85"/>
                  </a:lnTo>
                  <a:lnTo>
                    <a:pt x="118" y="77"/>
                  </a:lnTo>
                  <a:lnTo>
                    <a:pt x="119" y="69"/>
                  </a:lnTo>
                  <a:lnTo>
                    <a:pt x="118" y="64"/>
                  </a:lnTo>
                  <a:lnTo>
                    <a:pt x="116" y="60"/>
                  </a:lnTo>
                  <a:lnTo>
                    <a:pt x="114" y="57"/>
                  </a:lnTo>
                  <a:lnTo>
                    <a:pt x="111" y="53"/>
                  </a:lnTo>
                  <a:lnTo>
                    <a:pt x="107" y="51"/>
                  </a:lnTo>
                  <a:lnTo>
                    <a:pt x="102" y="49"/>
                  </a:lnTo>
                  <a:lnTo>
                    <a:pt x="102" y="49"/>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12" name="chenying0907 869"/>
            <p:cNvSpPr>
              <a:spLocks noEditPoints="1"/>
            </p:cNvSpPr>
            <p:nvPr/>
          </p:nvSpPr>
          <p:spPr bwMode="auto">
            <a:xfrm>
              <a:off x="4148138" y="3128963"/>
              <a:ext cx="312738" cy="266700"/>
            </a:xfrm>
            <a:custGeom>
              <a:avLst/>
              <a:gdLst/>
              <a:ahLst/>
              <a:cxnLst>
                <a:cxn ang="0">
                  <a:pos x="764" y="150"/>
                </a:cxn>
                <a:cxn ang="0">
                  <a:pos x="758" y="142"/>
                </a:cxn>
                <a:cxn ang="0">
                  <a:pos x="713" y="99"/>
                </a:cxn>
                <a:cxn ang="0">
                  <a:pos x="638" y="37"/>
                </a:cxn>
                <a:cxn ang="0">
                  <a:pos x="603" y="6"/>
                </a:cxn>
                <a:cxn ang="0">
                  <a:pos x="587" y="2"/>
                </a:cxn>
                <a:cxn ang="0">
                  <a:pos x="570" y="2"/>
                </a:cxn>
                <a:cxn ang="0">
                  <a:pos x="542" y="23"/>
                </a:cxn>
                <a:cxn ang="0">
                  <a:pos x="433" y="108"/>
                </a:cxn>
                <a:cxn ang="0">
                  <a:pos x="308" y="201"/>
                </a:cxn>
                <a:cxn ang="0">
                  <a:pos x="227" y="256"/>
                </a:cxn>
                <a:cxn ang="0">
                  <a:pos x="120" y="345"/>
                </a:cxn>
                <a:cxn ang="0">
                  <a:pos x="31" y="411"/>
                </a:cxn>
                <a:cxn ang="0">
                  <a:pos x="1" y="451"/>
                </a:cxn>
                <a:cxn ang="0">
                  <a:pos x="4" y="469"/>
                </a:cxn>
                <a:cxn ang="0">
                  <a:pos x="9" y="482"/>
                </a:cxn>
                <a:cxn ang="0">
                  <a:pos x="30" y="515"/>
                </a:cxn>
                <a:cxn ang="0">
                  <a:pos x="64" y="558"/>
                </a:cxn>
                <a:cxn ang="0">
                  <a:pos x="109" y="613"/>
                </a:cxn>
                <a:cxn ang="0">
                  <a:pos x="137" y="639"/>
                </a:cxn>
                <a:cxn ang="0">
                  <a:pos x="143" y="650"/>
                </a:cxn>
                <a:cxn ang="0">
                  <a:pos x="153" y="665"/>
                </a:cxn>
                <a:cxn ang="0">
                  <a:pos x="171" y="670"/>
                </a:cxn>
                <a:cxn ang="0">
                  <a:pos x="191" y="659"/>
                </a:cxn>
                <a:cxn ang="0">
                  <a:pos x="283" y="584"/>
                </a:cxn>
                <a:cxn ang="0">
                  <a:pos x="336" y="549"/>
                </a:cxn>
                <a:cxn ang="0">
                  <a:pos x="366" y="520"/>
                </a:cxn>
                <a:cxn ang="0">
                  <a:pos x="422" y="477"/>
                </a:cxn>
                <a:cxn ang="0">
                  <a:pos x="525" y="406"/>
                </a:cxn>
                <a:cxn ang="0">
                  <a:pos x="658" y="303"/>
                </a:cxn>
                <a:cxn ang="0">
                  <a:pos x="726" y="258"/>
                </a:cxn>
                <a:cxn ang="0">
                  <a:pos x="773" y="215"/>
                </a:cxn>
                <a:cxn ang="0">
                  <a:pos x="784" y="176"/>
                </a:cxn>
                <a:cxn ang="0">
                  <a:pos x="765" y="150"/>
                </a:cxn>
                <a:cxn ang="0">
                  <a:pos x="723" y="202"/>
                </a:cxn>
                <a:cxn ang="0">
                  <a:pos x="694" y="217"/>
                </a:cxn>
                <a:cxn ang="0">
                  <a:pos x="631" y="269"/>
                </a:cxn>
                <a:cxn ang="0">
                  <a:pos x="576" y="308"/>
                </a:cxn>
                <a:cxn ang="0">
                  <a:pos x="491" y="372"/>
                </a:cxn>
                <a:cxn ang="0">
                  <a:pos x="380" y="449"/>
                </a:cxn>
                <a:cxn ang="0">
                  <a:pos x="226" y="575"/>
                </a:cxn>
                <a:cxn ang="0">
                  <a:pos x="168" y="609"/>
                </a:cxn>
                <a:cxn ang="0">
                  <a:pos x="104" y="536"/>
                </a:cxn>
                <a:cxn ang="0">
                  <a:pos x="57" y="479"/>
                </a:cxn>
                <a:cxn ang="0">
                  <a:pos x="47" y="460"/>
                </a:cxn>
                <a:cxn ang="0">
                  <a:pos x="62" y="443"/>
                </a:cxn>
                <a:cxn ang="0">
                  <a:pos x="100" y="419"/>
                </a:cxn>
                <a:cxn ang="0">
                  <a:pos x="205" y="333"/>
                </a:cxn>
                <a:cxn ang="0">
                  <a:pos x="320" y="249"/>
                </a:cxn>
                <a:cxn ang="0">
                  <a:pos x="421" y="180"/>
                </a:cxn>
                <a:cxn ang="0">
                  <a:pos x="480" y="126"/>
                </a:cxn>
                <a:cxn ang="0">
                  <a:pos x="582" y="53"/>
                </a:cxn>
                <a:cxn ang="0">
                  <a:pos x="658" y="108"/>
                </a:cxn>
                <a:cxn ang="0">
                  <a:pos x="732" y="184"/>
                </a:cxn>
                <a:cxn ang="0">
                  <a:pos x="737" y="190"/>
                </a:cxn>
                <a:cxn ang="0">
                  <a:pos x="727" y="198"/>
                </a:cxn>
              </a:cxnLst>
              <a:rect l="0" t="0" r="r" b="b"/>
              <a:pathLst>
                <a:path w="786" h="670">
                  <a:moveTo>
                    <a:pt x="765" y="150"/>
                  </a:moveTo>
                  <a:lnTo>
                    <a:pt x="765" y="150"/>
                  </a:lnTo>
                  <a:lnTo>
                    <a:pt x="761" y="145"/>
                  </a:lnTo>
                  <a:lnTo>
                    <a:pt x="764" y="150"/>
                  </a:lnTo>
                  <a:lnTo>
                    <a:pt x="764" y="150"/>
                  </a:lnTo>
                  <a:lnTo>
                    <a:pt x="762" y="149"/>
                  </a:lnTo>
                  <a:lnTo>
                    <a:pt x="762" y="149"/>
                  </a:lnTo>
                  <a:lnTo>
                    <a:pt x="758" y="142"/>
                  </a:lnTo>
                  <a:lnTo>
                    <a:pt x="753" y="136"/>
                  </a:lnTo>
                  <a:lnTo>
                    <a:pt x="739" y="121"/>
                  </a:lnTo>
                  <a:lnTo>
                    <a:pt x="724" y="109"/>
                  </a:lnTo>
                  <a:lnTo>
                    <a:pt x="713" y="99"/>
                  </a:lnTo>
                  <a:lnTo>
                    <a:pt x="713" y="99"/>
                  </a:lnTo>
                  <a:lnTo>
                    <a:pt x="689" y="75"/>
                  </a:lnTo>
                  <a:lnTo>
                    <a:pt x="664" y="56"/>
                  </a:lnTo>
                  <a:lnTo>
                    <a:pt x="638" y="37"/>
                  </a:lnTo>
                  <a:lnTo>
                    <a:pt x="612" y="19"/>
                  </a:lnTo>
                  <a:lnTo>
                    <a:pt x="612" y="19"/>
                  </a:lnTo>
                  <a:lnTo>
                    <a:pt x="608" y="11"/>
                  </a:lnTo>
                  <a:lnTo>
                    <a:pt x="603" y="6"/>
                  </a:lnTo>
                  <a:lnTo>
                    <a:pt x="595" y="2"/>
                  </a:lnTo>
                  <a:lnTo>
                    <a:pt x="591" y="2"/>
                  </a:lnTo>
                  <a:lnTo>
                    <a:pt x="587" y="2"/>
                  </a:lnTo>
                  <a:lnTo>
                    <a:pt x="587" y="2"/>
                  </a:lnTo>
                  <a:lnTo>
                    <a:pt x="582" y="1"/>
                  </a:lnTo>
                  <a:lnTo>
                    <a:pt x="578" y="0"/>
                  </a:lnTo>
                  <a:lnTo>
                    <a:pt x="574" y="1"/>
                  </a:lnTo>
                  <a:lnTo>
                    <a:pt x="570" y="2"/>
                  </a:lnTo>
                  <a:lnTo>
                    <a:pt x="563" y="6"/>
                  </a:lnTo>
                  <a:lnTo>
                    <a:pt x="559" y="14"/>
                  </a:lnTo>
                  <a:lnTo>
                    <a:pt x="559" y="14"/>
                  </a:lnTo>
                  <a:lnTo>
                    <a:pt x="542" y="23"/>
                  </a:lnTo>
                  <a:lnTo>
                    <a:pt x="525" y="34"/>
                  </a:lnTo>
                  <a:lnTo>
                    <a:pt x="493" y="58"/>
                  </a:lnTo>
                  <a:lnTo>
                    <a:pt x="463" y="83"/>
                  </a:lnTo>
                  <a:lnTo>
                    <a:pt x="433" y="108"/>
                  </a:lnTo>
                  <a:lnTo>
                    <a:pt x="433" y="108"/>
                  </a:lnTo>
                  <a:lnTo>
                    <a:pt x="393" y="141"/>
                  </a:lnTo>
                  <a:lnTo>
                    <a:pt x="351" y="172"/>
                  </a:lnTo>
                  <a:lnTo>
                    <a:pt x="308" y="201"/>
                  </a:lnTo>
                  <a:lnTo>
                    <a:pt x="265" y="230"/>
                  </a:lnTo>
                  <a:lnTo>
                    <a:pt x="265" y="230"/>
                  </a:lnTo>
                  <a:lnTo>
                    <a:pt x="246" y="241"/>
                  </a:lnTo>
                  <a:lnTo>
                    <a:pt x="227" y="256"/>
                  </a:lnTo>
                  <a:lnTo>
                    <a:pt x="191" y="285"/>
                  </a:lnTo>
                  <a:lnTo>
                    <a:pt x="155" y="315"/>
                  </a:lnTo>
                  <a:lnTo>
                    <a:pt x="120" y="345"/>
                  </a:lnTo>
                  <a:lnTo>
                    <a:pt x="120" y="345"/>
                  </a:lnTo>
                  <a:lnTo>
                    <a:pt x="99" y="362"/>
                  </a:lnTo>
                  <a:lnTo>
                    <a:pt x="77" y="379"/>
                  </a:lnTo>
                  <a:lnTo>
                    <a:pt x="31" y="411"/>
                  </a:lnTo>
                  <a:lnTo>
                    <a:pt x="31" y="411"/>
                  </a:lnTo>
                  <a:lnTo>
                    <a:pt x="21" y="419"/>
                  </a:lnTo>
                  <a:lnTo>
                    <a:pt x="13" y="428"/>
                  </a:lnTo>
                  <a:lnTo>
                    <a:pt x="6" y="439"/>
                  </a:lnTo>
                  <a:lnTo>
                    <a:pt x="1" y="451"/>
                  </a:lnTo>
                  <a:lnTo>
                    <a:pt x="1" y="451"/>
                  </a:lnTo>
                  <a:lnTo>
                    <a:pt x="0" y="459"/>
                  </a:lnTo>
                  <a:lnTo>
                    <a:pt x="1" y="464"/>
                  </a:lnTo>
                  <a:lnTo>
                    <a:pt x="4" y="469"/>
                  </a:lnTo>
                  <a:lnTo>
                    <a:pt x="7" y="473"/>
                  </a:lnTo>
                  <a:lnTo>
                    <a:pt x="7" y="473"/>
                  </a:lnTo>
                  <a:lnTo>
                    <a:pt x="7" y="478"/>
                  </a:lnTo>
                  <a:lnTo>
                    <a:pt x="9" y="482"/>
                  </a:lnTo>
                  <a:lnTo>
                    <a:pt x="9" y="482"/>
                  </a:lnTo>
                  <a:lnTo>
                    <a:pt x="13" y="491"/>
                  </a:lnTo>
                  <a:lnTo>
                    <a:pt x="18" y="499"/>
                  </a:lnTo>
                  <a:lnTo>
                    <a:pt x="30" y="515"/>
                  </a:lnTo>
                  <a:lnTo>
                    <a:pt x="30" y="515"/>
                  </a:lnTo>
                  <a:lnTo>
                    <a:pt x="45" y="537"/>
                  </a:lnTo>
                  <a:lnTo>
                    <a:pt x="55" y="548"/>
                  </a:lnTo>
                  <a:lnTo>
                    <a:pt x="64" y="558"/>
                  </a:lnTo>
                  <a:lnTo>
                    <a:pt x="64" y="558"/>
                  </a:lnTo>
                  <a:lnTo>
                    <a:pt x="75" y="570"/>
                  </a:lnTo>
                  <a:lnTo>
                    <a:pt x="87" y="584"/>
                  </a:lnTo>
                  <a:lnTo>
                    <a:pt x="109" y="613"/>
                  </a:lnTo>
                  <a:lnTo>
                    <a:pt x="109" y="613"/>
                  </a:lnTo>
                  <a:lnTo>
                    <a:pt x="117" y="619"/>
                  </a:lnTo>
                  <a:lnTo>
                    <a:pt x="126" y="630"/>
                  </a:lnTo>
                  <a:lnTo>
                    <a:pt x="137" y="639"/>
                  </a:lnTo>
                  <a:lnTo>
                    <a:pt x="140" y="643"/>
                  </a:lnTo>
                  <a:lnTo>
                    <a:pt x="142" y="646"/>
                  </a:lnTo>
                  <a:lnTo>
                    <a:pt x="142" y="646"/>
                  </a:lnTo>
                  <a:lnTo>
                    <a:pt x="143" y="650"/>
                  </a:lnTo>
                  <a:lnTo>
                    <a:pt x="146" y="653"/>
                  </a:lnTo>
                  <a:lnTo>
                    <a:pt x="146" y="653"/>
                  </a:lnTo>
                  <a:lnTo>
                    <a:pt x="149" y="660"/>
                  </a:lnTo>
                  <a:lnTo>
                    <a:pt x="153" y="665"/>
                  </a:lnTo>
                  <a:lnTo>
                    <a:pt x="159" y="669"/>
                  </a:lnTo>
                  <a:lnTo>
                    <a:pt x="167" y="670"/>
                  </a:lnTo>
                  <a:lnTo>
                    <a:pt x="171" y="670"/>
                  </a:lnTo>
                  <a:lnTo>
                    <a:pt x="171" y="670"/>
                  </a:lnTo>
                  <a:lnTo>
                    <a:pt x="178" y="669"/>
                  </a:lnTo>
                  <a:lnTo>
                    <a:pt x="184" y="667"/>
                  </a:lnTo>
                  <a:lnTo>
                    <a:pt x="188" y="663"/>
                  </a:lnTo>
                  <a:lnTo>
                    <a:pt x="191" y="659"/>
                  </a:lnTo>
                  <a:lnTo>
                    <a:pt x="191" y="659"/>
                  </a:lnTo>
                  <a:lnTo>
                    <a:pt x="214" y="640"/>
                  </a:lnTo>
                  <a:lnTo>
                    <a:pt x="238" y="622"/>
                  </a:lnTo>
                  <a:lnTo>
                    <a:pt x="283" y="584"/>
                  </a:lnTo>
                  <a:lnTo>
                    <a:pt x="283" y="584"/>
                  </a:lnTo>
                  <a:lnTo>
                    <a:pt x="300" y="572"/>
                  </a:lnTo>
                  <a:lnTo>
                    <a:pt x="317" y="561"/>
                  </a:lnTo>
                  <a:lnTo>
                    <a:pt x="336" y="549"/>
                  </a:lnTo>
                  <a:lnTo>
                    <a:pt x="344" y="542"/>
                  </a:lnTo>
                  <a:lnTo>
                    <a:pt x="350" y="536"/>
                  </a:lnTo>
                  <a:lnTo>
                    <a:pt x="350" y="536"/>
                  </a:lnTo>
                  <a:lnTo>
                    <a:pt x="366" y="520"/>
                  </a:lnTo>
                  <a:lnTo>
                    <a:pt x="384" y="504"/>
                  </a:lnTo>
                  <a:lnTo>
                    <a:pt x="404" y="489"/>
                  </a:lnTo>
                  <a:lnTo>
                    <a:pt x="422" y="477"/>
                  </a:lnTo>
                  <a:lnTo>
                    <a:pt x="422" y="477"/>
                  </a:lnTo>
                  <a:lnTo>
                    <a:pt x="440" y="466"/>
                  </a:lnTo>
                  <a:lnTo>
                    <a:pt x="459" y="456"/>
                  </a:lnTo>
                  <a:lnTo>
                    <a:pt x="493" y="431"/>
                  </a:lnTo>
                  <a:lnTo>
                    <a:pt x="525" y="406"/>
                  </a:lnTo>
                  <a:lnTo>
                    <a:pt x="558" y="379"/>
                  </a:lnTo>
                  <a:lnTo>
                    <a:pt x="591" y="353"/>
                  </a:lnTo>
                  <a:lnTo>
                    <a:pt x="624" y="326"/>
                  </a:lnTo>
                  <a:lnTo>
                    <a:pt x="658" y="303"/>
                  </a:lnTo>
                  <a:lnTo>
                    <a:pt x="692" y="281"/>
                  </a:lnTo>
                  <a:lnTo>
                    <a:pt x="692" y="281"/>
                  </a:lnTo>
                  <a:lnTo>
                    <a:pt x="706" y="272"/>
                  </a:lnTo>
                  <a:lnTo>
                    <a:pt x="726" y="258"/>
                  </a:lnTo>
                  <a:lnTo>
                    <a:pt x="745" y="241"/>
                  </a:lnTo>
                  <a:lnTo>
                    <a:pt x="756" y="234"/>
                  </a:lnTo>
                  <a:lnTo>
                    <a:pt x="765" y="224"/>
                  </a:lnTo>
                  <a:lnTo>
                    <a:pt x="773" y="215"/>
                  </a:lnTo>
                  <a:lnTo>
                    <a:pt x="779" y="205"/>
                  </a:lnTo>
                  <a:lnTo>
                    <a:pt x="783" y="196"/>
                  </a:lnTo>
                  <a:lnTo>
                    <a:pt x="786" y="187"/>
                  </a:lnTo>
                  <a:lnTo>
                    <a:pt x="784" y="176"/>
                  </a:lnTo>
                  <a:lnTo>
                    <a:pt x="783" y="172"/>
                  </a:lnTo>
                  <a:lnTo>
                    <a:pt x="782" y="167"/>
                  </a:lnTo>
                  <a:lnTo>
                    <a:pt x="775" y="159"/>
                  </a:lnTo>
                  <a:lnTo>
                    <a:pt x="765" y="150"/>
                  </a:lnTo>
                  <a:lnTo>
                    <a:pt x="765" y="150"/>
                  </a:lnTo>
                  <a:close/>
                  <a:moveTo>
                    <a:pt x="727" y="198"/>
                  </a:moveTo>
                  <a:lnTo>
                    <a:pt x="727" y="198"/>
                  </a:lnTo>
                  <a:lnTo>
                    <a:pt x="723" y="202"/>
                  </a:lnTo>
                  <a:lnTo>
                    <a:pt x="719" y="205"/>
                  </a:lnTo>
                  <a:lnTo>
                    <a:pt x="707" y="209"/>
                  </a:lnTo>
                  <a:lnTo>
                    <a:pt x="707" y="209"/>
                  </a:lnTo>
                  <a:lnTo>
                    <a:pt x="694" y="217"/>
                  </a:lnTo>
                  <a:lnTo>
                    <a:pt x="681" y="226"/>
                  </a:lnTo>
                  <a:lnTo>
                    <a:pt x="668" y="236"/>
                  </a:lnTo>
                  <a:lnTo>
                    <a:pt x="656" y="248"/>
                  </a:lnTo>
                  <a:lnTo>
                    <a:pt x="631" y="269"/>
                  </a:lnTo>
                  <a:lnTo>
                    <a:pt x="618" y="279"/>
                  </a:lnTo>
                  <a:lnTo>
                    <a:pt x="605" y="289"/>
                  </a:lnTo>
                  <a:lnTo>
                    <a:pt x="605" y="289"/>
                  </a:lnTo>
                  <a:lnTo>
                    <a:pt x="576" y="308"/>
                  </a:lnTo>
                  <a:lnTo>
                    <a:pt x="548" y="329"/>
                  </a:lnTo>
                  <a:lnTo>
                    <a:pt x="519" y="351"/>
                  </a:lnTo>
                  <a:lnTo>
                    <a:pt x="491" y="372"/>
                  </a:lnTo>
                  <a:lnTo>
                    <a:pt x="491" y="372"/>
                  </a:lnTo>
                  <a:lnTo>
                    <a:pt x="463" y="392"/>
                  </a:lnTo>
                  <a:lnTo>
                    <a:pt x="435" y="410"/>
                  </a:lnTo>
                  <a:lnTo>
                    <a:pt x="406" y="430"/>
                  </a:lnTo>
                  <a:lnTo>
                    <a:pt x="380" y="449"/>
                  </a:lnTo>
                  <a:lnTo>
                    <a:pt x="380" y="449"/>
                  </a:lnTo>
                  <a:lnTo>
                    <a:pt x="328" y="491"/>
                  </a:lnTo>
                  <a:lnTo>
                    <a:pt x="277" y="533"/>
                  </a:lnTo>
                  <a:lnTo>
                    <a:pt x="226" y="575"/>
                  </a:lnTo>
                  <a:lnTo>
                    <a:pt x="174" y="616"/>
                  </a:lnTo>
                  <a:lnTo>
                    <a:pt x="174" y="616"/>
                  </a:lnTo>
                  <a:lnTo>
                    <a:pt x="168" y="609"/>
                  </a:lnTo>
                  <a:lnTo>
                    <a:pt x="168" y="609"/>
                  </a:lnTo>
                  <a:lnTo>
                    <a:pt x="147" y="585"/>
                  </a:lnTo>
                  <a:lnTo>
                    <a:pt x="126" y="561"/>
                  </a:lnTo>
                  <a:lnTo>
                    <a:pt x="126" y="561"/>
                  </a:lnTo>
                  <a:lnTo>
                    <a:pt x="104" y="536"/>
                  </a:lnTo>
                  <a:lnTo>
                    <a:pt x="82" y="511"/>
                  </a:lnTo>
                  <a:lnTo>
                    <a:pt x="82" y="511"/>
                  </a:lnTo>
                  <a:lnTo>
                    <a:pt x="66" y="491"/>
                  </a:lnTo>
                  <a:lnTo>
                    <a:pt x="57" y="479"/>
                  </a:lnTo>
                  <a:lnTo>
                    <a:pt x="52" y="470"/>
                  </a:lnTo>
                  <a:lnTo>
                    <a:pt x="52" y="470"/>
                  </a:lnTo>
                  <a:lnTo>
                    <a:pt x="49" y="465"/>
                  </a:lnTo>
                  <a:lnTo>
                    <a:pt x="47" y="460"/>
                  </a:lnTo>
                  <a:lnTo>
                    <a:pt x="47" y="460"/>
                  </a:lnTo>
                  <a:lnTo>
                    <a:pt x="51" y="455"/>
                  </a:lnTo>
                  <a:lnTo>
                    <a:pt x="56" y="448"/>
                  </a:lnTo>
                  <a:lnTo>
                    <a:pt x="62" y="443"/>
                  </a:lnTo>
                  <a:lnTo>
                    <a:pt x="70" y="438"/>
                  </a:lnTo>
                  <a:lnTo>
                    <a:pt x="87" y="428"/>
                  </a:lnTo>
                  <a:lnTo>
                    <a:pt x="100" y="419"/>
                  </a:lnTo>
                  <a:lnTo>
                    <a:pt x="100" y="419"/>
                  </a:lnTo>
                  <a:lnTo>
                    <a:pt x="134" y="392"/>
                  </a:lnTo>
                  <a:lnTo>
                    <a:pt x="168" y="363"/>
                  </a:lnTo>
                  <a:lnTo>
                    <a:pt x="168" y="363"/>
                  </a:lnTo>
                  <a:lnTo>
                    <a:pt x="205" y="333"/>
                  </a:lnTo>
                  <a:lnTo>
                    <a:pt x="242" y="303"/>
                  </a:lnTo>
                  <a:lnTo>
                    <a:pt x="280" y="274"/>
                  </a:lnTo>
                  <a:lnTo>
                    <a:pt x="299" y="261"/>
                  </a:lnTo>
                  <a:lnTo>
                    <a:pt x="320" y="249"/>
                  </a:lnTo>
                  <a:lnTo>
                    <a:pt x="320" y="249"/>
                  </a:lnTo>
                  <a:lnTo>
                    <a:pt x="354" y="227"/>
                  </a:lnTo>
                  <a:lnTo>
                    <a:pt x="388" y="205"/>
                  </a:lnTo>
                  <a:lnTo>
                    <a:pt x="421" y="180"/>
                  </a:lnTo>
                  <a:lnTo>
                    <a:pt x="437" y="167"/>
                  </a:lnTo>
                  <a:lnTo>
                    <a:pt x="451" y="153"/>
                  </a:lnTo>
                  <a:lnTo>
                    <a:pt x="451" y="153"/>
                  </a:lnTo>
                  <a:lnTo>
                    <a:pt x="480" y="126"/>
                  </a:lnTo>
                  <a:lnTo>
                    <a:pt x="512" y="99"/>
                  </a:lnTo>
                  <a:lnTo>
                    <a:pt x="546" y="74"/>
                  </a:lnTo>
                  <a:lnTo>
                    <a:pt x="565" y="64"/>
                  </a:lnTo>
                  <a:lnTo>
                    <a:pt x="582" y="53"/>
                  </a:lnTo>
                  <a:lnTo>
                    <a:pt x="582" y="53"/>
                  </a:lnTo>
                  <a:lnTo>
                    <a:pt x="608" y="70"/>
                  </a:lnTo>
                  <a:lnTo>
                    <a:pt x="633" y="88"/>
                  </a:lnTo>
                  <a:lnTo>
                    <a:pt x="658" y="108"/>
                  </a:lnTo>
                  <a:lnTo>
                    <a:pt x="669" y="120"/>
                  </a:lnTo>
                  <a:lnTo>
                    <a:pt x="680" y="132"/>
                  </a:lnTo>
                  <a:lnTo>
                    <a:pt x="680" y="132"/>
                  </a:lnTo>
                  <a:lnTo>
                    <a:pt x="732" y="184"/>
                  </a:lnTo>
                  <a:lnTo>
                    <a:pt x="732" y="184"/>
                  </a:lnTo>
                  <a:lnTo>
                    <a:pt x="739" y="189"/>
                  </a:lnTo>
                  <a:lnTo>
                    <a:pt x="739" y="190"/>
                  </a:lnTo>
                  <a:lnTo>
                    <a:pt x="737" y="190"/>
                  </a:lnTo>
                  <a:lnTo>
                    <a:pt x="733" y="192"/>
                  </a:lnTo>
                  <a:lnTo>
                    <a:pt x="730" y="194"/>
                  </a:lnTo>
                  <a:lnTo>
                    <a:pt x="727" y="198"/>
                  </a:lnTo>
                  <a:lnTo>
                    <a:pt x="727" y="198"/>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13" name="chenying0907 870"/>
            <p:cNvSpPr>
              <a:spLocks noEditPoints="1"/>
            </p:cNvSpPr>
            <p:nvPr/>
          </p:nvSpPr>
          <p:spPr bwMode="auto">
            <a:xfrm>
              <a:off x="4635501" y="3128963"/>
              <a:ext cx="311150" cy="266700"/>
            </a:xfrm>
            <a:custGeom>
              <a:avLst/>
              <a:gdLst/>
              <a:ahLst/>
              <a:cxnLst>
                <a:cxn ang="0">
                  <a:pos x="162" y="326"/>
                </a:cxn>
                <a:cxn ang="0">
                  <a:pos x="293" y="431"/>
                </a:cxn>
                <a:cxn ang="0">
                  <a:pos x="364" y="477"/>
                </a:cxn>
                <a:cxn ang="0">
                  <a:pos x="436" y="536"/>
                </a:cxn>
                <a:cxn ang="0">
                  <a:pos x="469" y="561"/>
                </a:cxn>
                <a:cxn ang="0">
                  <a:pos x="548" y="622"/>
                </a:cxn>
                <a:cxn ang="0">
                  <a:pos x="598" y="663"/>
                </a:cxn>
                <a:cxn ang="0">
                  <a:pos x="619" y="670"/>
                </a:cxn>
                <a:cxn ang="0">
                  <a:pos x="637" y="660"/>
                </a:cxn>
                <a:cxn ang="0">
                  <a:pos x="644" y="646"/>
                </a:cxn>
                <a:cxn ang="0">
                  <a:pos x="660" y="630"/>
                </a:cxn>
                <a:cxn ang="0">
                  <a:pos x="699" y="584"/>
                </a:cxn>
                <a:cxn ang="0">
                  <a:pos x="732" y="548"/>
                </a:cxn>
                <a:cxn ang="0">
                  <a:pos x="768" y="499"/>
                </a:cxn>
                <a:cxn ang="0">
                  <a:pos x="779" y="478"/>
                </a:cxn>
                <a:cxn ang="0">
                  <a:pos x="785" y="464"/>
                </a:cxn>
                <a:cxn ang="0">
                  <a:pos x="781" y="439"/>
                </a:cxn>
                <a:cxn ang="0">
                  <a:pos x="755" y="411"/>
                </a:cxn>
                <a:cxn ang="0">
                  <a:pos x="666" y="345"/>
                </a:cxn>
                <a:cxn ang="0">
                  <a:pos x="541" y="241"/>
                </a:cxn>
                <a:cxn ang="0">
                  <a:pos x="435" y="172"/>
                </a:cxn>
                <a:cxn ang="0">
                  <a:pos x="323" y="83"/>
                </a:cxn>
                <a:cxn ang="0">
                  <a:pos x="227" y="14"/>
                </a:cxn>
                <a:cxn ang="0">
                  <a:pos x="212" y="1"/>
                </a:cxn>
                <a:cxn ang="0">
                  <a:pos x="200" y="2"/>
                </a:cxn>
                <a:cxn ang="0">
                  <a:pos x="178" y="11"/>
                </a:cxn>
                <a:cxn ang="0">
                  <a:pos x="122" y="56"/>
                </a:cxn>
                <a:cxn ang="0">
                  <a:pos x="62" y="109"/>
                </a:cxn>
                <a:cxn ang="0">
                  <a:pos x="24" y="149"/>
                </a:cxn>
                <a:cxn ang="0">
                  <a:pos x="25" y="145"/>
                </a:cxn>
                <a:cxn ang="0">
                  <a:pos x="4" y="167"/>
                </a:cxn>
                <a:cxn ang="0">
                  <a:pos x="3" y="196"/>
                </a:cxn>
                <a:cxn ang="0">
                  <a:pos x="30" y="234"/>
                </a:cxn>
                <a:cxn ang="0">
                  <a:pos x="94" y="281"/>
                </a:cxn>
                <a:cxn ang="0">
                  <a:pos x="106" y="132"/>
                </a:cxn>
                <a:cxn ang="0">
                  <a:pos x="153" y="88"/>
                </a:cxn>
                <a:cxn ang="0">
                  <a:pos x="221" y="64"/>
                </a:cxn>
                <a:cxn ang="0">
                  <a:pos x="335" y="153"/>
                </a:cxn>
                <a:cxn ang="0">
                  <a:pos x="398" y="205"/>
                </a:cxn>
                <a:cxn ang="0">
                  <a:pos x="487" y="261"/>
                </a:cxn>
                <a:cxn ang="0">
                  <a:pos x="618" y="363"/>
                </a:cxn>
                <a:cxn ang="0">
                  <a:pos x="686" y="419"/>
                </a:cxn>
                <a:cxn ang="0">
                  <a:pos x="730" y="448"/>
                </a:cxn>
                <a:cxn ang="0">
                  <a:pos x="737" y="465"/>
                </a:cxn>
                <a:cxn ang="0">
                  <a:pos x="720" y="491"/>
                </a:cxn>
                <a:cxn ang="0">
                  <a:pos x="660" y="561"/>
                </a:cxn>
                <a:cxn ang="0">
                  <a:pos x="618" y="609"/>
                </a:cxn>
                <a:cxn ang="0">
                  <a:pos x="509" y="533"/>
                </a:cxn>
                <a:cxn ang="0">
                  <a:pos x="380" y="430"/>
                </a:cxn>
                <a:cxn ang="0">
                  <a:pos x="295" y="372"/>
                </a:cxn>
                <a:cxn ang="0">
                  <a:pos x="181" y="289"/>
                </a:cxn>
                <a:cxn ang="0">
                  <a:pos x="131" y="248"/>
                </a:cxn>
                <a:cxn ang="0">
                  <a:pos x="79" y="209"/>
                </a:cxn>
                <a:cxn ang="0">
                  <a:pos x="60" y="198"/>
                </a:cxn>
                <a:cxn ang="0">
                  <a:pos x="49" y="190"/>
                </a:cxn>
                <a:cxn ang="0">
                  <a:pos x="54" y="184"/>
                </a:cxn>
              </a:cxnLst>
              <a:rect l="0" t="0" r="r" b="b"/>
              <a:pathLst>
                <a:path w="786" h="670">
                  <a:moveTo>
                    <a:pt x="94" y="281"/>
                  </a:moveTo>
                  <a:lnTo>
                    <a:pt x="94" y="281"/>
                  </a:lnTo>
                  <a:lnTo>
                    <a:pt x="130" y="303"/>
                  </a:lnTo>
                  <a:lnTo>
                    <a:pt x="162" y="326"/>
                  </a:lnTo>
                  <a:lnTo>
                    <a:pt x="195" y="353"/>
                  </a:lnTo>
                  <a:lnTo>
                    <a:pt x="228" y="379"/>
                  </a:lnTo>
                  <a:lnTo>
                    <a:pt x="261" y="406"/>
                  </a:lnTo>
                  <a:lnTo>
                    <a:pt x="293" y="431"/>
                  </a:lnTo>
                  <a:lnTo>
                    <a:pt x="329" y="456"/>
                  </a:lnTo>
                  <a:lnTo>
                    <a:pt x="346" y="466"/>
                  </a:lnTo>
                  <a:lnTo>
                    <a:pt x="364" y="477"/>
                  </a:lnTo>
                  <a:lnTo>
                    <a:pt x="364" y="477"/>
                  </a:lnTo>
                  <a:lnTo>
                    <a:pt x="382" y="489"/>
                  </a:lnTo>
                  <a:lnTo>
                    <a:pt x="402" y="504"/>
                  </a:lnTo>
                  <a:lnTo>
                    <a:pt x="420" y="520"/>
                  </a:lnTo>
                  <a:lnTo>
                    <a:pt x="436" y="536"/>
                  </a:lnTo>
                  <a:lnTo>
                    <a:pt x="436" y="536"/>
                  </a:lnTo>
                  <a:lnTo>
                    <a:pt x="444" y="542"/>
                  </a:lnTo>
                  <a:lnTo>
                    <a:pt x="452" y="549"/>
                  </a:lnTo>
                  <a:lnTo>
                    <a:pt x="469" y="561"/>
                  </a:lnTo>
                  <a:lnTo>
                    <a:pt x="487" y="572"/>
                  </a:lnTo>
                  <a:lnTo>
                    <a:pt x="503" y="584"/>
                  </a:lnTo>
                  <a:lnTo>
                    <a:pt x="503" y="584"/>
                  </a:lnTo>
                  <a:lnTo>
                    <a:pt x="548" y="622"/>
                  </a:lnTo>
                  <a:lnTo>
                    <a:pt x="572" y="640"/>
                  </a:lnTo>
                  <a:lnTo>
                    <a:pt x="595" y="659"/>
                  </a:lnTo>
                  <a:lnTo>
                    <a:pt x="595" y="659"/>
                  </a:lnTo>
                  <a:lnTo>
                    <a:pt x="598" y="663"/>
                  </a:lnTo>
                  <a:lnTo>
                    <a:pt x="602" y="667"/>
                  </a:lnTo>
                  <a:lnTo>
                    <a:pt x="609" y="669"/>
                  </a:lnTo>
                  <a:lnTo>
                    <a:pt x="615" y="670"/>
                  </a:lnTo>
                  <a:lnTo>
                    <a:pt x="619" y="670"/>
                  </a:lnTo>
                  <a:lnTo>
                    <a:pt x="619" y="670"/>
                  </a:lnTo>
                  <a:lnTo>
                    <a:pt x="627" y="669"/>
                  </a:lnTo>
                  <a:lnTo>
                    <a:pt x="633" y="665"/>
                  </a:lnTo>
                  <a:lnTo>
                    <a:pt x="637" y="660"/>
                  </a:lnTo>
                  <a:lnTo>
                    <a:pt x="640" y="653"/>
                  </a:lnTo>
                  <a:lnTo>
                    <a:pt x="640" y="653"/>
                  </a:lnTo>
                  <a:lnTo>
                    <a:pt x="643" y="650"/>
                  </a:lnTo>
                  <a:lnTo>
                    <a:pt x="644" y="646"/>
                  </a:lnTo>
                  <a:lnTo>
                    <a:pt x="644" y="646"/>
                  </a:lnTo>
                  <a:lnTo>
                    <a:pt x="646" y="643"/>
                  </a:lnTo>
                  <a:lnTo>
                    <a:pt x="650" y="639"/>
                  </a:lnTo>
                  <a:lnTo>
                    <a:pt x="660" y="630"/>
                  </a:lnTo>
                  <a:lnTo>
                    <a:pt x="669" y="619"/>
                  </a:lnTo>
                  <a:lnTo>
                    <a:pt x="677" y="613"/>
                  </a:lnTo>
                  <a:lnTo>
                    <a:pt x="677" y="613"/>
                  </a:lnTo>
                  <a:lnTo>
                    <a:pt x="699" y="584"/>
                  </a:lnTo>
                  <a:lnTo>
                    <a:pt x="711" y="570"/>
                  </a:lnTo>
                  <a:lnTo>
                    <a:pt x="722" y="558"/>
                  </a:lnTo>
                  <a:lnTo>
                    <a:pt x="722" y="558"/>
                  </a:lnTo>
                  <a:lnTo>
                    <a:pt x="732" y="548"/>
                  </a:lnTo>
                  <a:lnTo>
                    <a:pt x="741" y="537"/>
                  </a:lnTo>
                  <a:lnTo>
                    <a:pt x="756" y="515"/>
                  </a:lnTo>
                  <a:lnTo>
                    <a:pt x="756" y="515"/>
                  </a:lnTo>
                  <a:lnTo>
                    <a:pt x="768" y="499"/>
                  </a:lnTo>
                  <a:lnTo>
                    <a:pt x="773" y="491"/>
                  </a:lnTo>
                  <a:lnTo>
                    <a:pt x="777" y="482"/>
                  </a:lnTo>
                  <a:lnTo>
                    <a:pt x="777" y="482"/>
                  </a:lnTo>
                  <a:lnTo>
                    <a:pt x="779" y="478"/>
                  </a:lnTo>
                  <a:lnTo>
                    <a:pt x="779" y="473"/>
                  </a:lnTo>
                  <a:lnTo>
                    <a:pt x="779" y="473"/>
                  </a:lnTo>
                  <a:lnTo>
                    <a:pt x="783" y="469"/>
                  </a:lnTo>
                  <a:lnTo>
                    <a:pt x="785" y="464"/>
                  </a:lnTo>
                  <a:lnTo>
                    <a:pt x="786" y="459"/>
                  </a:lnTo>
                  <a:lnTo>
                    <a:pt x="785" y="451"/>
                  </a:lnTo>
                  <a:lnTo>
                    <a:pt x="785" y="451"/>
                  </a:lnTo>
                  <a:lnTo>
                    <a:pt x="781" y="439"/>
                  </a:lnTo>
                  <a:lnTo>
                    <a:pt x="773" y="428"/>
                  </a:lnTo>
                  <a:lnTo>
                    <a:pt x="766" y="419"/>
                  </a:lnTo>
                  <a:lnTo>
                    <a:pt x="755" y="411"/>
                  </a:lnTo>
                  <a:lnTo>
                    <a:pt x="755" y="411"/>
                  </a:lnTo>
                  <a:lnTo>
                    <a:pt x="709" y="379"/>
                  </a:lnTo>
                  <a:lnTo>
                    <a:pt x="687" y="362"/>
                  </a:lnTo>
                  <a:lnTo>
                    <a:pt x="666" y="345"/>
                  </a:lnTo>
                  <a:lnTo>
                    <a:pt x="666" y="345"/>
                  </a:lnTo>
                  <a:lnTo>
                    <a:pt x="631" y="315"/>
                  </a:lnTo>
                  <a:lnTo>
                    <a:pt x="595" y="285"/>
                  </a:lnTo>
                  <a:lnTo>
                    <a:pt x="559" y="256"/>
                  </a:lnTo>
                  <a:lnTo>
                    <a:pt x="541" y="241"/>
                  </a:lnTo>
                  <a:lnTo>
                    <a:pt x="521" y="230"/>
                  </a:lnTo>
                  <a:lnTo>
                    <a:pt x="521" y="230"/>
                  </a:lnTo>
                  <a:lnTo>
                    <a:pt x="478" y="201"/>
                  </a:lnTo>
                  <a:lnTo>
                    <a:pt x="435" y="172"/>
                  </a:lnTo>
                  <a:lnTo>
                    <a:pt x="393" y="141"/>
                  </a:lnTo>
                  <a:lnTo>
                    <a:pt x="353" y="108"/>
                  </a:lnTo>
                  <a:lnTo>
                    <a:pt x="353" y="108"/>
                  </a:lnTo>
                  <a:lnTo>
                    <a:pt x="323" y="83"/>
                  </a:lnTo>
                  <a:lnTo>
                    <a:pt x="293" y="58"/>
                  </a:lnTo>
                  <a:lnTo>
                    <a:pt x="261" y="34"/>
                  </a:lnTo>
                  <a:lnTo>
                    <a:pt x="244" y="23"/>
                  </a:lnTo>
                  <a:lnTo>
                    <a:pt x="227" y="14"/>
                  </a:lnTo>
                  <a:lnTo>
                    <a:pt x="227" y="14"/>
                  </a:lnTo>
                  <a:lnTo>
                    <a:pt x="223" y="6"/>
                  </a:lnTo>
                  <a:lnTo>
                    <a:pt x="216" y="2"/>
                  </a:lnTo>
                  <a:lnTo>
                    <a:pt x="212" y="1"/>
                  </a:lnTo>
                  <a:lnTo>
                    <a:pt x="208" y="0"/>
                  </a:lnTo>
                  <a:lnTo>
                    <a:pt x="204" y="1"/>
                  </a:lnTo>
                  <a:lnTo>
                    <a:pt x="200" y="2"/>
                  </a:lnTo>
                  <a:lnTo>
                    <a:pt x="200" y="2"/>
                  </a:lnTo>
                  <a:lnTo>
                    <a:pt x="195" y="2"/>
                  </a:lnTo>
                  <a:lnTo>
                    <a:pt x="191" y="2"/>
                  </a:lnTo>
                  <a:lnTo>
                    <a:pt x="183" y="6"/>
                  </a:lnTo>
                  <a:lnTo>
                    <a:pt x="178" y="11"/>
                  </a:lnTo>
                  <a:lnTo>
                    <a:pt x="174" y="19"/>
                  </a:lnTo>
                  <a:lnTo>
                    <a:pt x="174" y="19"/>
                  </a:lnTo>
                  <a:lnTo>
                    <a:pt x="148" y="37"/>
                  </a:lnTo>
                  <a:lnTo>
                    <a:pt x="122" y="56"/>
                  </a:lnTo>
                  <a:lnTo>
                    <a:pt x="98" y="75"/>
                  </a:lnTo>
                  <a:lnTo>
                    <a:pt x="74" y="99"/>
                  </a:lnTo>
                  <a:lnTo>
                    <a:pt x="74" y="99"/>
                  </a:lnTo>
                  <a:lnTo>
                    <a:pt x="62" y="109"/>
                  </a:lnTo>
                  <a:lnTo>
                    <a:pt x="47" y="121"/>
                  </a:lnTo>
                  <a:lnTo>
                    <a:pt x="34" y="136"/>
                  </a:lnTo>
                  <a:lnTo>
                    <a:pt x="28" y="142"/>
                  </a:lnTo>
                  <a:lnTo>
                    <a:pt x="24" y="149"/>
                  </a:lnTo>
                  <a:lnTo>
                    <a:pt x="24" y="149"/>
                  </a:lnTo>
                  <a:lnTo>
                    <a:pt x="24" y="150"/>
                  </a:lnTo>
                  <a:lnTo>
                    <a:pt x="24" y="150"/>
                  </a:lnTo>
                  <a:lnTo>
                    <a:pt x="25" y="145"/>
                  </a:lnTo>
                  <a:lnTo>
                    <a:pt x="21" y="150"/>
                  </a:lnTo>
                  <a:lnTo>
                    <a:pt x="21" y="150"/>
                  </a:lnTo>
                  <a:lnTo>
                    <a:pt x="11" y="159"/>
                  </a:lnTo>
                  <a:lnTo>
                    <a:pt x="4" y="167"/>
                  </a:lnTo>
                  <a:lnTo>
                    <a:pt x="3" y="172"/>
                  </a:lnTo>
                  <a:lnTo>
                    <a:pt x="2" y="176"/>
                  </a:lnTo>
                  <a:lnTo>
                    <a:pt x="0" y="187"/>
                  </a:lnTo>
                  <a:lnTo>
                    <a:pt x="3" y="196"/>
                  </a:lnTo>
                  <a:lnTo>
                    <a:pt x="8" y="205"/>
                  </a:lnTo>
                  <a:lnTo>
                    <a:pt x="13" y="215"/>
                  </a:lnTo>
                  <a:lnTo>
                    <a:pt x="21" y="224"/>
                  </a:lnTo>
                  <a:lnTo>
                    <a:pt x="30" y="234"/>
                  </a:lnTo>
                  <a:lnTo>
                    <a:pt x="41" y="241"/>
                  </a:lnTo>
                  <a:lnTo>
                    <a:pt x="60" y="258"/>
                  </a:lnTo>
                  <a:lnTo>
                    <a:pt x="80" y="272"/>
                  </a:lnTo>
                  <a:lnTo>
                    <a:pt x="94" y="281"/>
                  </a:lnTo>
                  <a:lnTo>
                    <a:pt x="94" y="281"/>
                  </a:lnTo>
                  <a:close/>
                  <a:moveTo>
                    <a:pt x="54" y="184"/>
                  </a:moveTo>
                  <a:lnTo>
                    <a:pt x="54" y="184"/>
                  </a:lnTo>
                  <a:lnTo>
                    <a:pt x="106" y="132"/>
                  </a:lnTo>
                  <a:lnTo>
                    <a:pt x="106" y="132"/>
                  </a:lnTo>
                  <a:lnTo>
                    <a:pt x="117" y="120"/>
                  </a:lnTo>
                  <a:lnTo>
                    <a:pt x="128" y="108"/>
                  </a:lnTo>
                  <a:lnTo>
                    <a:pt x="153" y="88"/>
                  </a:lnTo>
                  <a:lnTo>
                    <a:pt x="178" y="70"/>
                  </a:lnTo>
                  <a:lnTo>
                    <a:pt x="204" y="53"/>
                  </a:lnTo>
                  <a:lnTo>
                    <a:pt x="204" y="53"/>
                  </a:lnTo>
                  <a:lnTo>
                    <a:pt x="221" y="64"/>
                  </a:lnTo>
                  <a:lnTo>
                    <a:pt x="240" y="74"/>
                  </a:lnTo>
                  <a:lnTo>
                    <a:pt x="274" y="99"/>
                  </a:lnTo>
                  <a:lnTo>
                    <a:pt x="306" y="126"/>
                  </a:lnTo>
                  <a:lnTo>
                    <a:pt x="335" y="153"/>
                  </a:lnTo>
                  <a:lnTo>
                    <a:pt x="335" y="153"/>
                  </a:lnTo>
                  <a:lnTo>
                    <a:pt x="350" y="167"/>
                  </a:lnTo>
                  <a:lnTo>
                    <a:pt x="365" y="180"/>
                  </a:lnTo>
                  <a:lnTo>
                    <a:pt x="398" y="205"/>
                  </a:lnTo>
                  <a:lnTo>
                    <a:pt x="432" y="227"/>
                  </a:lnTo>
                  <a:lnTo>
                    <a:pt x="466" y="249"/>
                  </a:lnTo>
                  <a:lnTo>
                    <a:pt x="466" y="249"/>
                  </a:lnTo>
                  <a:lnTo>
                    <a:pt x="487" y="261"/>
                  </a:lnTo>
                  <a:lnTo>
                    <a:pt x="507" y="274"/>
                  </a:lnTo>
                  <a:lnTo>
                    <a:pt x="544" y="303"/>
                  </a:lnTo>
                  <a:lnTo>
                    <a:pt x="581" y="333"/>
                  </a:lnTo>
                  <a:lnTo>
                    <a:pt x="618" y="363"/>
                  </a:lnTo>
                  <a:lnTo>
                    <a:pt x="618" y="363"/>
                  </a:lnTo>
                  <a:lnTo>
                    <a:pt x="652" y="392"/>
                  </a:lnTo>
                  <a:lnTo>
                    <a:pt x="686" y="419"/>
                  </a:lnTo>
                  <a:lnTo>
                    <a:pt x="686" y="419"/>
                  </a:lnTo>
                  <a:lnTo>
                    <a:pt x="700" y="428"/>
                  </a:lnTo>
                  <a:lnTo>
                    <a:pt x="716" y="438"/>
                  </a:lnTo>
                  <a:lnTo>
                    <a:pt x="724" y="443"/>
                  </a:lnTo>
                  <a:lnTo>
                    <a:pt x="730" y="448"/>
                  </a:lnTo>
                  <a:lnTo>
                    <a:pt x="737" y="455"/>
                  </a:lnTo>
                  <a:lnTo>
                    <a:pt x="741" y="460"/>
                  </a:lnTo>
                  <a:lnTo>
                    <a:pt x="741" y="460"/>
                  </a:lnTo>
                  <a:lnTo>
                    <a:pt x="737" y="465"/>
                  </a:lnTo>
                  <a:lnTo>
                    <a:pt x="734" y="470"/>
                  </a:lnTo>
                  <a:lnTo>
                    <a:pt x="734" y="470"/>
                  </a:lnTo>
                  <a:lnTo>
                    <a:pt x="729" y="479"/>
                  </a:lnTo>
                  <a:lnTo>
                    <a:pt x="720" y="491"/>
                  </a:lnTo>
                  <a:lnTo>
                    <a:pt x="704" y="511"/>
                  </a:lnTo>
                  <a:lnTo>
                    <a:pt x="704" y="511"/>
                  </a:lnTo>
                  <a:lnTo>
                    <a:pt x="682" y="536"/>
                  </a:lnTo>
                  <a:lnTo>
                    <a:pt x="660" y="561"/>
                  </a:lnTo>
                  <a:lnTo>
                    <a:pt x="660" y="561"/>
                  </a:lnTo>
                  <a:lnTo>
                    <a:pt x="639" y="585"/>
                  </a:lnTo>
                  <a:lnTo>
                    <a:pt x="618" y="609"/>
                  </a:lnTo>
                  <a:lnTo>
                    <a:pt x="618" y="609"/>
                  </a:lnTo>
                  <a:lnTo>
                    <a:pt x="612" y="616"/>
                  </a:lnTo>
                  <a:lnTo>
                    <a:pt x="612" y="616"/>
                  </a:lnTo>
                  <a:lnTo>
                    <a:pt x="560" y="575"/>
                  </a:lnTo>
                  <a:lnTo>
                    <a:pt x="509" y="533"/>
                  </a:lnTo>
                  <a:lnTo>
                    <a:pt x="458" y="491"/>
                  </a:lnTo>
                  <a:lnTo>
                    <a:pt x="406" y="449"/>
                  </a:lnTo>
                  <a:lnTo>
                    <a:pt x="406" y="449"/>
                  </a:lnTo>
                  <a:lnTo>
                    <a:pt x="380" y="430"/>
                  </a:lnTo>
                  <a:lnTo>
                    <a:pt x="351" y="410"/>
                  </a:lnTo>
                  <a:lnTo>
                    <a:pt x="323" y="392"/>
                  </a:lnTo>
                  <a:lnTo>
                    <a:pt x="295" y="372"/>
                  </a:lnTo>
                  <a:lnTo>
                    <a:pt x="295" y="372"/>
                  </a:lnTo>
                  <a:lnTo>
                    <a:pt x="267" y="351"/>
                  </a:lnTo>
                  <a:lnTo>
                    <a:pt x="238" y="329"/>
                  </a:lnTo>
                  <a:lnTo>
                    <a:pt x="210" y="308"/>
                  </a:lnTo>
                  <a:lnTo>
                    <a:pt x="181" y="289"/>
                  </a:lnTo>
                  <a:lnTo>
                    <a:pt x="181" y="289"/>
                  </a:lnTo>
                  <a:lnTo>
                    <a:pt x="168" y="279"/>
                  </a:lnTo>
                  <a:lnTo>
                    <a:pt x="155" y="269"/>
                  </a:lnTo>
                  <a:lnTo>
                    <a:pt x="131" y="248"/>
                  </a:lnTo>
                  <a:lnTo>
                    <a:pt x="118" y="236"/>
                  </a:lnTo>
                  <a:lnTo>
                    <a:pt x="105" y="226"/>
                  </a:lnTo>
                  <a:lnTo>
                    <a:pt x="92" y="217"/>
                  </a:lnTo>
                  <a:lnTo>
                    <a:pt x="79" y="209"/>
                  </a:lnTo>
                  <a:lnTo>
                    <a:pt x="79" y="209"/>
                  </a:lnTo>
                  <a:lnTo>
                    <a:pt x="67" y="205"/>
                  </a:lnTo>
                  <a:lnTo>
                    <a:pt x="63" y="202"/>
                  </a:lnTo>
                  <a:lnTo>
                    <a:pt x="60" y="198"/>
                  </a:lnTo>
                  <a:lnTo>
                    <a:pt x="60" y="198"/>
                  </a:lnTo>
                  <a:lnTo>
                    <a:pt x="57" y="194"/>
                  </a:lnTo>
                  <a:lnTo>
                    <a:pt x="53" y="192"/>
                  </a:lnTo>
                  <a:lnTo>
                    <a:pt x="49" y="190"/>
                  </a:lnTo>
                  <a:lnTo>
                    <a:pt x="47" y="190"/>
                  </a:lnTo>
                  <a:lnTo>
                    <a:pt x="49" y="189"/>
                  </a:lnTo>
                  <a:lnTo>
                    <a:pt x="54" y="184"/>
                  </a:lnTo>
                  <a:lnTo>
                    <a:pt x="54" y="184"/>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14" name="chenying0907 871"/>
            <p:cNvSpPr>
              <a:spLocks/>
            </p:cNvSpPr>
            <p:nvPr/>
          </p:nvSpPr>
          <p:spPr bwMode="auto">
            <a:xfrm>
              <a:off x="4554538" y="3389313"/>
              <a:ext cx="261938" cy="327025"/>
            </a:xfrm>
            <a:custGeom>
              <a:avLst/>
              <a:gdLst/>
              <a:ahLst/>
              <a:cxnLst>
                <a:cxn ang="0">
                  <a:pos x="547" y="135"/>
                </a:cxn>
                <a:cxn ang="0">
                  <a:pos x="476" y="71"/>
                </a:cxn>
                <a:cxn ang="0">
                  <a:pos x="417" y="33"/>
                </a:cxn>
                <a:cxn ang="0">
                  <a:pos x="405" y="11"/>
                </a:cxn>
                <a:cxn ang="0">
                  <a:pos x="388" y="0"/>
                </a:cxn>
                <a:cxn ang="0">
                  <a:pos x="363" y="14"/>
                </a:cxn>
                <a:cxn ang="0">
                  <a:pos x="366" y="41"/>
                </a:cxn>
                <a:cxn ang="0">
                  <a:pos x="414" y="85"/>
                </a:cxn>
                <a:cxn ang="0">
                  <a:pos x="480" y="132"/>
                </a:cxn>
                <a:cxn ang="0">
                  <a:pos x="557" y="212"/>
                </a:cxn>
                <a:cxn ang="0">
                  <a:pos x="600" y="290"/>
                </a:cxn>
                <a:cxn ang="0">
                  <a:pos x="592" y="337"/>
                </a:cxn>
                <a:cxn ang="0">
                  <a:pos x="554" y="364"/>
                </a:cxn>
                <a:cxn ang="0">
                  <a:pos x="498" y="373"/>
                </a:cxn>
                <a:cxn ang="0">
                  <a:pos x="471" y="387"/>
                </a:cxn>
                <a:cxn ang="0">
                  <a:pos x="473" y="429"/>
                </a:cxn>
                <a:cxn ang="0">
                  <a:pos x="480" y="488"/>
                </a:cxn>
                <a:cxn ang="0">
                  <a:pos x="466" y="517"/>
                </a:cxn>
                <a:cxn ang="0">
                  <a:pos x="433" y="538"/>
                </a:cxn>
                <a:cxn ang="0">
                  <a:pos x="370" y="532"/>
                </a:cxn>
                <a:cxn ang="0">
                  <a:pos x="337" y="536"/>
                </a:cxn>
                <a:cxn ang="0">
                  <a:pos x="323" y="564"/>
                </a:cxn>
                <a:cxn ang="0">
                  <a:pos x="318" y="616"/>
                </a:cxn>
                <a:cxn ang="0">
                  <a:pos x="284" y="660"/>
                </a:cxn>
                <a:cxn ang="0">
                  <a:pos x="227" y="672"/>
                </a:cxn>
                <a:cxn ang="0">
                  <a:pos x="190" y="666"/>
                </a:cxn>
                <a:cxn ang="0">
                  <a:pos x="173" y="683"/>
                </a:cxn>
                <a:cxn ang="0">
                  <a:pos x="163" y="730"/>
                </a:cxn>
                <a:cxn ang="0">
                  <a:pos x="128" y="768"/>
                </a:cxn>
                <a:cxn ang="0">
                  <a:pos x="61" y="777"/>
                </a:cxn>
                <a:cxn ang="0">
                  <a:pos x="18" y="773"/>
                </a:cxn>
                <a:cxn ang="0">
                  <a:pos x="0" y="794"/>
                </a:cxn>
                <a:cxn ang="0">
                  <a:pos x="4" y="811"/>
                </a:cxn>
                <a:cxn ang="0">
                  <a:pos x="23" y="821"/>
                </a:cxn>
                <a:cxn ang="0">
                  <a:pos x="115" y="819"/>
                </a:cxn>
                <a:cxn ang="0">
                  <a:pos x="183" y="794"/>
                </a:cxn>
                <a:cxn ang="0">
                  <a:pos x="213" y="743"/>
                </a:cxn>
                <a:cxn ang="0">
                  <a:pos x="242" y="719"/>
                </a:cxn>
                <a:cxn ang="0">
                  <a:pos x="306" y="704"/>
                </a:cxn>
                <a:cxn ang="0">
                  <a:pos x="349" y="664"/>
                </a:cxn>
                <a:cxn ang="0">
                  <a:pos x="366" y="616"/>
                </a:cxn>
                <a:cxn ang="0">
                  <a:pos x="391" y="590"/>
                </a:cxn>
                <a:cxn ang="0">
                  <a:pos x="443" y="581"/>
                </a:cxn>
                <a:cxn ang="0">
                  <a:pos x="513" y="530"/>
                </a:cxn>
                <a:cxn ang="0">
                  <a:pos x="528" y="484"/>
                </a:cxn>
                <a:cxn ang="0">
                  <a:pos x="520" y="420"/>
                </a:cxn>
                <a:cxn ang="0">
                  <a:pos x="560" y="412"/>
                </a:cxn>
                <a:cxn ang="0">
                  <a:pos x="609" y="387"/>
                </a:cxn>
                <a:cxn ang="0">
                  <a:pos x="651" y="334"/>
                </a:cxn>
                <a:cxn ang="0">
                  <a:pos x="659" y="296"/>
                </a:cxn>
                <a:cxn ang="0">
                  <a:pos x="637" y="249"/>
                </a:cxn>
              </a:cxnLst>
              <a:rect l="0" t="0" r="r" b="b"/>
              <a:pathLst>
                <a:path w="659" h="823">
                  <a:moveTo>
                    <a:pt x="607" y="213"/>
                  </a:moveTo>
                  <a:lnTo>
                    <a:pt x="607" y="213"/>
                  </a:lnTo>
                  <a:lnTo>
                    <a:pt x="587" y="186"/>
                  </a:lnTo>
                  <a:lnTo>
                    <a:pt x="568" y="160"/>
                  </a:lnTo>
                  <a:lnTo>
                    <a:pt x="547" y="135"/>
                  </a:lnTo>
                  <a:lnTo>
                    <a:pt x="522" y="111"/>
                  </a:lnTo>
                  <a:lnTo>
                    <a:pt x="522" y="111"/>
                  </a:lnTo>
                  <a:lnTo>
                    <a:pt x="500" y="90"/>
                  </a:lnTo>
                  <a:lnTo>
                    <a:pt x="488" y="80"/>
                  </a:lnTo>
                  <a:lnTo>
                    <a:pt x="476" y="71"/>
                  </a:lnTo>
                  <a:lnTo>
                    <a:pt x="476" y="71"/>
                  </a:lnTo>
                  <a:lnTo>
                    <a:pt x="458" y="60"/>
                  </a:lnTo>
                  <a:lnTo>
                    <a:pt x="437" y="47"/>
                  </a:lnTo>
                  <a:lnTo>
                    <a:pt x="426" y="41"/>
                  </a:lnTo>
                  <a:lnTo>
                    <a:pt x="417" y="33"/>
                  </a:lnTo>
                  <a:lnTo>
                    <a:pt x="411" y="25"/>
                  </a:lnTo>
                  <a:lnTo>
                    <a:pt x="408" y="20"/>
                  </a:lnTo>
                  <a:lnTo>
                    <a:pt x="407" y="16"/>
                  </a:lnTo>
                  <a:lnTo>
                    <a:pt x="407" y="16"/>
                  </a:lnTo>
                  <a:lnTo>
                    <a:pt x="405" y="11"/>
                  </a:lnTo>
                  <a:lnTo>
                    <a:pt x="403" y="7"/>
                  </a:lnTo>
                  <a:lnTo>
                    <a:pt x="399" y="4"/>
                  </a:lnTo>
                  <a:lnTo>
                    <a:pt x="396" y="1"/>
                  </a:lnTo>
                  <a:lnTo>
                    <a:pt x="392" y="0"/>
                  </a:lnTo>
                  <a:lnTo>
                    <a:pt x="388" y="0"/>
                  </a:lnTo>
                  <a:lnTo>
                    <a:pt x="379" y="0"/>
                  </a:lnTo>
                  <a:lnTo>
                    <a:pt x="371" y="4"/>
                  </a:lnTo>
                  <a:lnTo>
                    <a:pt x="369" y="7"/>
                  </a:lnTo>
                  <a:lnTo>
                    <a:pt x="366" y="11"/>
                  </a:lnTo>
                  <a:lnTo>
                    <a:pt x="363" y="14"/>
                  </a:lnTo>
                  <a:lnTo>
                    <a:pt x="362" y="18"/>
                  </a:lnTo>
                  <a:lnTo>
                    <a:pt x="362" y="22"/>
                  </a:lnTo>
                  <a:lnTo>
                    <a:pt x="362" y="28"/>
                  </a:lnTo>
                  <a:lnTo>
                    <a:pt x="362" y="28"/>
                  </a:lnTo>
                  <a:lnTo>
                    <a:pt x="366" y="41"/>
                  </a:lnTo>
                  <a:lnTo>
                    <a:pt x="373" y="52"/>
                  </a:lnTo>
                  <a:lnTo>
                    <a:pt x="382" y="62"/>
                  </a:lnTo>
                  <a:lnTo>
                    <a:pt x="392" y="71"/>
                  </a:lnTo>
                  <a:lnTo>
                    <a:pt x="403" y="79"/>
                  </a:lnTo>
                  <a:lnTo>
                    <a:pt x="414" y="85"/>
                  </a:lnTo>
                  <a:lnTo>
                    <a:pt x="438" y="99"/>
                  </a:lnTo>
                  <a:lnTo>
                    <a:pt x="438" y="99"/>
                  </a:lnTo>
                  <a:lnTo>
                    <a:pt x="452" y="109"/>
                  </a:lnTo>
                  <a:lnTo>
                    <a:pt x="467" y="120"/>
                  </a:lnTo>
                  <a:lnTo>
                    <a:pt x="480" y="132"/>
                  </a:lnTo>
                  <a:lnTo>
                    <a:pt x="493" y="145"/>
                  </a:lnTo>
                  <a:lnTo>
                    <a:pt x="519" y="171"/>
                  </a:lnTo>
                  <a:lnTo>
                    <a:pt x="543" y="198"/>
                  </a:lnTo>
                  <a:lnTo>
                    <a:pt x="543" y="198"/>
                  </a:lnTo>
                  <a:lnTo>
                    <a:pt x="557" y="212"/>
                  </a:lnTo>
                  <a:lnTo>
                    <a:pt x="570" y="230"/>
                  </a:lnTo>
                  <a:lnTo>
                    <a:pt x="583" y="250"/>
                  </a:lnTo>
                  <a:lnTo>
                    <a:pt x="594" y="271"/>
                  </a:lnTo>
                  <a:lnTo>
                    <a:pt x="598" y="281"/>
                  </a:lnTo>
                  <a:lnTo>
                    <a:pt x="600" y="290"/>
                  </a:lnTo>
                  <a:lnTo>
                    <a:pt x="602" y="301"/>
                  </a:lnTo>
                  <a:lnTo>
                    <a:pt x="602" y="311"/>
                  </a:lnTo>
                  <a:lnTo>
                    <a:pt x="600" y="320"/>
                  </a:lnTo>
                  <a:lnTo>
                    <a:pt x="598" y="330"/>
                  </a:lnTo>
                  <a:lnTo>
                    <a:pt x="592" y="337"/>
                  </a:lnTo>
                  <a:lnTo>
                    <a:pt x="585" y="344"/>
                  </a:lnTo>
                  <a:lnTo>
                    <a:pt x="585" y="344"/>
                  </a:lnTo>
                  <a:lnTo>
                    <a:pt x="569" y="356"/>
                  </a:lnTo>
                  <a:lnTo>
                    <a:pt x="561" y="361"/>
                  </a:lnTo>
                  <a:lnTo>
                    <a:pt x="554" y="364"/>
                  </a:lnTo>
                  <a:lnTo>
                    <a:pt x="537" y="369"/>
                  </a:lnTo>
                  <a:lnTo>
                    <a:pt x="518" y="373"/>
                  </a:lnTo>
                  <a:lnTo>
                    <a:pt x="518" y="373"/>
                  </a:lnTo>
                  <a:lnTo>
                    <a:pt x="507" y="373"/>
                  </a:lnTo>
                  <a:lnTo>
                    <a:pt x="498" y="373"/>
                  </a:lnTo>
                  <a:lnTo>
                    <a:pt x="489" y="374"/>
                  </a:lnTo>
                  <a:lnTo>
                    <a:pt x="480" y="379"/>
                  </a:lnTo>
                  <a:lnTo>
                    <a:pt x="480" y="379"/>
                  </a:lnTo>
                  <a:lnTo>
                    <a:pt x="475" y="383"/>
                  </a:lnTo>
                  <a:lnTo>
                    <a:pt x="471" y="387"/>
                  </a:lnTo>
                  <a:lnTo>
                    <a:pt x="468" y="392"/>
                  </a:lnTo>
                  <a:lnTo>
                    <a:pt x="468" y="399"/>
                  </a:lnTo>
                  <a:lnTo>
                    <a:pt x="468" y="399"/>
                  </a:lnTo>
                  <a:lnTo>
                    <a:pt x="469" y="415"/>
                  </a:lnTo>
                  <a:lnTo>
                    <a:pt x="473" y="429"/>
                  </a:lnTo>
                  <a:lnTo>
                    <a:pt x="477" y="445"/>
                  </a:lnTo>
                  <a:lnTo>
                    <a:pt x="480" y="459"/>
                  </a:lnTo>
                  <a:lnTo>
                    <a:pt x="481" y="473"/>
                  </a:lnTo>
                  <a:lnTo>
                    <a:pt x="481" y="480"/>
                  </a:lnTo>
                  <a:lnTo>
                    <a:pt x="480" y="488"/>
                  </a:lnTo>
                  <a:lnTo>
                    <a:pt x="479" y="496"/>
                  </a:lnTo>
                  <a:lnTo>
                    <a:pt x="475" y="502"/>
                  </a:lnTo>
                  <a:lnTo>
                    <a:pt x="471" y="510"/>
                  </a:lnTo>
                  <a:lnTo>
                    <a:pt x="466" y="517"/>
                  </a:lnTo>
                  <a:lnTo>
                    <a:pt x="466" y="517"/>
                  </a:lnTo>
                  <a:lnTo>
                    <a:pt x="459" y="523"/>
                  </a:lnTo>
                  <a:lnTo>
                    <a:pt x="452" y="530"/>
                  </a:lnTo>
                  <a:lnTo>
                    <a:pt x="446" y="534"/>
                  </a:lnTo>
                  <a:lnTo>
                    <a:pt x="439" y="536"/>
                  </a:lnTo>
                  <a:lnTo>
                    <a:pt x="433" y="538"/>
                  </a:lnTo>
                  <a:lnTo>
                    <a:pt x="425" y="539"/>
                  </a:lnTo>
                  <a:lnTo>
                    <a:pt x="412" y="539"/>
                  </a:lnTo>
                  <a:lnTo>
                    <a:pt x="397" y="538"/>
                  </a:lnTo>
                  <a:lnTo>
                    <a:pt x="383" y="535"/>
                  </a:lnTo>
                  <a:lnTo>
                    <a:pt x="370" y="532"/>
                  </a:lnTo>
                  <a:lnTo>
                    <a:pt x="356" y="531"/>
                  </a:lnTo>
                  <a:lnTo>
                    <a:pt x="356" y="531"/>
                  </a:lnTo>
                  <a:lnTo>
                    <a:pt x="349" y="532"/>
                  </a:lnTo>
                  <a:lnTo>
                    <a:pt x="344" y="534"/>
                  </a:lnTo>
                  <a:lnTo>
                    <a:pt x="337" y="536"/>
                  </a:lnTo>
                  <a:lnTo>
                    <a:pt x="332" y="540"/>
                  </a:lnTo>
                  <a:lnTo>
                    <a:pt x="328" y="545"/>
                  </a:lnTo>
                  <a:lnTo>
                    <a:pt x="324" y="552"/>
                  </a:lnTo>
                  <a:lnTo>
                    <a:pt x="323" y="557"/>
                  </a:lnTo>
                  <a:lnTo>
                    <a:pt x="323" y="564"/>
                  </a:lnTo>
                  <a:lnTo>
                    <a:pt x="323" y="564"/>
                  </a:lnTo>
                  <a:lnTo>
                    <a:pt x="323" y="578"/>
                  </a:lnTo>
                  <a:lnTo>
                    <a:pt x="323" y="592"/>
                  </a:lnTo>
                  <a:lnTo>
                    <a:pt x="320" y="604"/>
                  </a:lnTo>
                  <a:lnTo>
                    <a:pt x="318" y="616"/>
                  </a:lnTo>
                  <a:lnTo>
                    <a:pt x="312" y="628"/>
                  </a:lnTo>
                  <a:lnTo>
                    <a:pt x="307" y="637"/>
                  </a:lnTo>
                  <a:lnTo>
                    <a:pt x="301" y="646"/>
                  </a:lnTo>
                  <a:lnTo>
                    <a:pt x="293" y="654"/>
                  </a:lnTo>
                  <a:lnTo>
                    <a:pt x="284" y="660"/>
                  </a:lnTo>
                  <a:lnTo>
                    <a:pt x="275" y="666"/>
                  </a:lnTo>
                  <a:lnTo>
                    <a:pt x="264" y="670"/>
                  </a:lnTo>
                  <a:lnTo>
                    <a:pt x="252" y="672"/>
                  </a:lnTo>
                  <a:lnTo>
                    <a:pt x="241" y="672"/>
                  </a:lnTo>
                  <a:lnTo>
                    <a:pt x="227" y="672"/>
                  </a:lnTo>
                  <a:lnTo>
                    <a:pt x="214" y="670"/>
                  </a:lnTo>
                  <a:lnTo>
                    <a:pt x="200" y="666"/>
                  </a:lnTo>
                  <a:lnTo>
                    <a:pt x="200" y="666"/>
                  </a:lnTo>
                  <a:lnTo>
                    <a:pt x="195" y="664"/>
                  </a:lnTo>
                  <a:lnTo>
                    <a:pt x="190" y="666"/>
                  </a:lnTo>
                  <a:lnTo>
                    <a:pt x="184" y="667"/>
                  </a:lnTo>
                  <a:lnTo>
                    <a:pt x="180" y="670"/>
                  </a:lnTo>
                  <a:lnTo>
                    <a:pt x="176" y="674"/>
                  </a:lnTo>
                  <a:lnTo>
                    <a:pt x="174" y="677"/>
                  </a:lnTo>
                  <a:lnTo>
                    <a:pt x="173" y="683"/>
                  </a:lnTo>
                  <a:lnTo>
                    <a:pt x="171" y="688"/>
                  </a:lnTo>
                  <a:lnTo>
                    <a:pt x="171" y="688"/>
                  </a:lnTo>
                  <a:lnTo>
                    <a:pt x="170" y="704"/>
                  </a:lnTo>
                  <a:lnTo>
                    <a:pt x="167" y="718"/>
                  </a:lnTo>
                  <a:lnTo>
                    <a:pt x="163" y="730"/>
                  </a:lnTo>
                  <a:lnTo>
                    <a:pt x="158" y="740"/>
                  </a:lnTo>
                  <a:lnTo>
                    <a:pt x="152" y="749"/>
                  </a:lnTo>
                  <a:lnTo>
                    <a:pt x="145" y="756"/>
                  </a:lnTo>
                  <a:lnTo>
                    <a:pt x="137" y="762"/>
                  </a:lnTo>
                  <a:lnTo>
                    <a:pt x="128" y="768"/>
                  </a:lnTo>
                  <a:lnTo>
                    <a:pt x="119" y="770"/>
                  </a:lnTo>
                  <a:lnTo>
                    <a:pt x="108" y="773"/>
                  </a:lnTo>
                  <a:lnTo>
                    <a:pt x="97" y="776"/>
                  </a:lnTo>
                  <a:lnTo>
                    <a:pt x="86" y="777"/>
                  </a:lnTo>
                  <a:lnTo>
                    <a:pt x="61" y="777"/>
                  </a:lnTo>
                  <a:lnTo>
                    <a:pt x="36" y="776"/>
                  </a:lnTo>
                  <a:lnTo>
                    <a:pt x="36" y="776"/>
                  </a:lnTo>
                  <a:lnTo>
                    <a:pt x="30" y="774"/>
                  </a:lnTo>
                  <a:lnTo>
                    <a:pt x="25" y="773"/>
                  </a:lnTo>
                  <a:lnTo>
                    <a:pt x="18" y="773"/>
                  </a:lnTo>
                  <a:lnTo>
                    <a:pt x="13" y="774"/>
                  </a:lnTo>
                  <a:lnTo>
                    <a:pt x="8" y="777"/>
                  </a:lnTo>
                  <a:lnTo>
                    <a:pt x="4" y="782"/>
                  </a:lnTo>
                  <a:lnTo>
                    <a:pt x="1" y="787"/>
                  </a:lnTo>
                  <a:lnTo>
                    <a:pt x="0" y="794"/>
                  </a:lnTo>
                  <a:lnTo>
                    <a:pt x="0" y="798"/>
                  </a:lnTo>
                  <a:lnTo>
                    <a:pt x="0" y="798"/>
                  </a:lnTo>
                  <a:lnTo>
                    <a:pt x="0" y="803"/>
                  </a:lnTo>
                  <a:lnTo>
                    <a:pt x="1" y="807"/>
                  </a:lnTo>
                  <a:lnTo>
                    <a:pt x="4" y="811"/>
                  </a:lnTo>
                  <a:lnTo>
                    <a:pt x="6" y="815"/>
                  </a:lnTo>
                  <a:lnTo>
                    <a:pt x="10" y="817"/>
                  </a:lnTo>
                  <a:lnTo>
                    <a:pt x="14" y="819"/>
                  </a:lnTo>
                  <a:lnTo>
                    <a:pt x="18" y="820"/>
                  </a:lnTo>
                  <a:lnTo>
                    <a:pt x="23" y="821"/>
                  </a:lnTo>
                  <a:lnTo>
                    <a:pt x="23" y="821"/>
                  </a:lnTo>
                  <a:lnTo>
                    <a:pt x="61" y="823"/>
                  </a:lnTo>
                  <a:lnTo>
                    <a:pt x="80" y="823"/>
                  </a:lnTo>
                  <a:lnTo>
                    <a:pt x="97" y="821"/>
                  </a:lnTo>
                  <a:lnTo>
                    <a:pt x="115" y="819"/>
                  </a:lnTo>
                  <a:lnTo>
                    <a:pt x="132" y="815"/>
                  </a:lnTo>
                  <a:lnTo>
                    <a:pt x="150" y="810"/>
                  </a:lnTo>
                  <a:lnTo>
                    <a:pt x="169" y="802"/>
                  </a:lnTo>
                  <a:lnTo>
                    <a:pt x="169" y="802"/>
                  </a:lnTo>
                  <a:lnTo>
                    <a:pt x="183" y="794"/>
                  </a:lnTo>
                  <a:lnTo>
                    <a:pt x="193" y="786"/>
                  </a:lnTo>
                  <a:lnTo>
                    <a:pt x="201" y="776"/>
                  </a:lnTo>
                  <a:lnTo>
                    <a:pt x="207" y="765"/>
                  </a:lnTo>
                  <a:lnTo>
                    <a:pt x="210" y="755"/>
                  </a:lnTo>
                  <a:lnTo>
                    <a:pt x="213" y="743"/>
                  </a:lnTo>
                  <a:lnTo>
                    <a:pt x="214" y="730"/>
                  </a:lnTo>
                  <a:lnTo>
                    <a:pt x="216" y="717"/>
                  </a:lnTo>
                  <a:lnTo>
                    <a:pt x="216" y="717"/>
                  </a:lnTo>
                  <a:lnTo>
                    <a:pt x="229" y="718"/>
                  </a:lnTo>
                  <a:lnTo>
                    <a:pt x="242" y="719"/>
                  </a:lnTo>
                  <a:lnTo>
                    <a:pt x="256" y="719"/>
                  </a:lnTo>
                  <a:lnTo>
                    <a:pt x="269" y="717"/>
                  </a:lnTo>
                  <a:lnTo>
                    <a:pt x="282" y="714"/>
                  </a:lnTo>
                  <a:lnTo>
                    <a:pt x="294" y="709"/>
                  </a:lnTo>
                  <a:lnTo>
                    <a:pt x="306" y="704"/>
                  </a:lnTo>
                  <a:lnTo>
                    <a:pt x="318" y="696"/>
                  </a:lnTo>
                  <a:lnTo>
                    <a:pt x="318" y="696"/>
                  </a:lnTo>
                  <a:lnTo>
                    <a:pt x="331" y="684"/>
                  </a:lnTo>
                  <a:lnTo>
                    <a:pt x="343" y="672"/>
                  </a:lnTo>
                  <a:lnTo>
                    <a:pt x="349" y="664"/>
                  </a:lnTo>
                  <a:lnTo>
                    <a:pt x="353" y="658"/>
                  </a:lnTo>
                  <a:lnTo>
                    <a:pt x="357" y="650"/>
                  </a:lnTo>
                  <a:lnTo>
                    <a:pt x="361" y="642"/>
                  </a:lnTo>
                  <a:lnTo>
                    <a:pt x="361" y="642"/>
                  </a:lnTo>
                  <a:lnTo>
                    <a:pt x="366" y="616"/>
                  </a:lnTo>
                  <a:lnTo>
                    <a:pt x="369" y="600"/>
                  </a:lnTo>
                  <a:lnTo>
                    <a:pt x="370" y="586"/>
                  </a:lnTo>
                  <a:lnTo>
                    <a:pt x="370" y="586"/>
                  </a:lnTo>
                  <a:lnTo>
                    <a:pt x="380" y="589"/>
                  </a:lnTo>
                  <a:lnTo>
                    <a:pt x="391" y="590"/>
                  </a:lnTo>
                  <a:lnTo>
                    <a:pt x="401" y="590"/>
                  </a:lnTo>
                  <a:lnTo>
                    <a:pt x="412" y="590"/>
                  </a:lnTo>
                  <a:lnTo>
                    <a:pt x="422" y="587"/>
                  </a:lnTo>
                  <a:lnTo>
                    <a:pt x="433" y="585"/>
                  </a:lnTo>
                  <a:lnTo>
                    <a:pt x="443" y="581"/>
                  </a:lnTo>
                  <a:lnTo>
                    <a:pt x="454" y="577"/>
                  </a:lnTo>
                  <a:lnTo>
                    <a:pt x="473" y="566"/>
                  </a:lnTo>
                  <a:lnTo>
                    <a:pt x="492" y="552"/>
                  </a:lnTo>
                  <a:lnTo>
                    <a:pt x="506" y="538"/>
                  </a:lnTo>
                  <a:lnTo>
                    <a:pt x="513" y="530"/>
                  </a:lnTo>
                  <a:lnTo>
                    <a:pt x="518" y="521"/>
                  </a:lnTo>
                  <a:lnTo>
                    <a:pt x="518" y="521"/>
                  </a:lnTo>
                  <a:lnTo>
                    <a:pt x="523" y="509"/>
                  </a:lnTo>
                  <a:lnTo>
                    <a:pt x="527" y="497"/>
                  </a:lnTo>
                  <a:lnTo>
                    <a:pt x="528" y="484"/>
                  </a:lnTo>
                  <a:lnTo>
                    <a:pt x="528" y="471"/>
                  </a:lnTo>
                  <a:lnTo>
                    <a:pt x="528" y="456"/>
                  </a:lnTo>
                  <a:lnTo>
                    <a:pt x="526" y="443"/>
                  </a:lnTo>
                  <a:lnTo>
                    <a:pt x="520" y="420"/>
                  </a:lnTo>
                  <a:lnTo>
                    <a:pt x="520" y="420"/>
                  </a:lnTo>
                  <a:lnTo>
                    <a:pt x="519" y="417"/>
                  </a:lnTo>
                  <a:lnTo>
                    <a:pt x="519" y="417"/>
                  </a:lnTo>
                  <a:lnTo>
                    <a:pt x="532" y="416"/>
                  </a:lnTo>
                  <a:lnTo>
                    <a:pt x="532" y="416"/>
                  </a:lnTo>
                  <a:lnTo>
                    <a:pt x="560" y="412"/>
                  </a:lnTo>
                  <a:lnTo>
                    <a:pt x="574" y="409"/>
                  </a:lnTo>
                  <a:lnTo>
                    <a:pt x="586" y="403"/>
                  </a:lnTo>
                  <a:lnTo>
                    <a:pt x="586" y="403"/>
                  </a:lnTo>
                  <a:lnTo>
                    <a:pt x="598" y="395"/>
                  </a:lnTo>
                  <a:lnTo>
                    <a:pt x="609" y="387"/>
                  </a:lnTo>
                  <a:lnTo>
                    <a:pt x="620" y="378"/>
                  </a:lnTo>
                  <a:lnTo>
                    <a:pt x="629" y="368"/>
                  </a:lnTo>
                  <a:lnTo>
                    <a:pt x="638" y="357"/>
                  </a:lnTo>
                  <a:lnTo>
                    <a:pt x="645" y="345"/>
                  </a:lnTo>
                  <a:lnTo>
                    <a:pt x="651" y="334"/>
                  </a:lnTo>
                  <a:lnTo>
                    <a:pt x="656" y="320"/>
                  </a:lnTo>
                  <a:lnTo>
                    <a:pt x="656" y="320"/>
                  </a:lnTo>
                  <a:lnTo>
                    <a:pt x="658" y="311"/>
                  </a:lnTo>
                  <a:lnTo>
                    <a:pt x="659" y="303"/>
                  </a:lnTo>
                  <a:lnTo>
                    <a:pt x="659" y="296"/>
                  </a:lnTo>
                  <a:lnTo>
                    <a:pt x="658" y="288"/>
                  </a:lnTo>
                  <a:lnTo>
                    <a:pt x="655" y="281"/>
                  </a:lnTo>
                  <a:lnTo>
                    <a:pt x="653" y="275"/>
                  </a:lnTo>
                  <a:lnTo>
                    <a:pt x="646" y="262"/>
                  </a:lnTo>
                  <a:lnTo>
                    <a:pt x="637" y="249"/>
                  </a:lnTo>
                  <a:lnTo>
                    <a:pt x="626" y="237"/>
                  </a:lnTo>
                  <a:lnTo>
                    <a:pt x="616" y="225"/>
                  </a:lnTo>
                  <a:lnTo>
                    <a:pt x="607" y="213"/>
                  </a:lnTo>
                  <a:lnTo>
                    <a:pt x="607" y="213"/>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sp>
          <p:nvSpPr>
            <p:cNvPr id="215" name="chenying0907 872"/>
            <p:cNvSpPr>
              <a:spLocks/>
            </p:cNvSpPr>
            <p:nvPr/>
          </p:nvSpPr>
          <p:spPr bwMode="auto">
            <a:xfrm>
              <a:off x="4781551" y="3371851"/>
              <a:ext cx="85725" cy="120650"/>
            </a:xfrm>
            <a:custGeom>
              <a:avLst/>
              <a:gdLst/>
              <a:ahLst/>
              <a:cxnLst>
                <a:cxn ang="0">
                  <a:pos x="190" y="0"/>
                </a:cxn>
                <a:cxn ang="0">
                  <a:pos x="182" y="1"/>
                </a:cxn>
                <a:cxn ang="0">
                  <a:pos x="172" y="10"/>
                </a:cxn>
                <a:cxn ang="0">
                  <a:pos x="168" y="17"/>
                </a:cxn>
                <a:cxn ang="0">
                  <a:pos x="154" y="68"/>
                </a:cxn>
                <a:cxn ang="0">
                  <a:pos x="133" y="119"/>
                </a:cxn>
                <a:cxn ang="0">
                  <a:pos x="106" y="165"/>
                </a:cxn>
                <a:cxn ang="0">
                  <a:pos x="80" y="196"/>
                </a:cxn>
                <a:cxn ang="0">
                  <a:pos x="71" y="205"/>
                </a:cxn>
                <a:cxn ang="0">
                  <a:pos x="62" y="217"/>
                </a:cxn>
                <a:cxn ang="0">
                  <a:pos x="51" y="227"/>
                </a:cxn>
                <a:cxn ang="0">
                  <a:pos x="45" y="231"/>
                </a:cxn>
                <a:cxn ang="0">
                  <a:pos x="34" y="239"/>
                </a:cxn>
                <a:cxn ang="0">
                  <a:pos x="36" y="243"/>
                </a:cxn>
                <a:cxn ang="0">
                  <a:pos x="40" y="244"/>
                </a:cxn>
                <a:cxn ang="0">
                  <a:pos x="27" y="247"/>
                </a:cxn>
                <a:cxn ang="0">
                  <a:pos x="17" y="256"/>
                </a:cxn>
                <a:cxn ang="0">
                  <a:pos x="14" y="258"/>
                </a:cxn>
                <a:cxn ang="0">
                  <a:pos x="7" y="261"/>
                </a:cxn>
                <a:cxn ang="0">
                  <a:pos x="2" y="272"/>
                </a:cxn>
                <a:cxn ang="0">
                  <a:pos x="3" y="288"/>
                </a:cxn>
                <a:cxn ang="0">
                  <a:pos x="10" y="297"/>
                </a:cxn>
                <a:cxn ang="0">
                  <a:pos x="17" y="301"/>
                </a:cxn>
                <a:cxn ang="0">
                  <a:pos x="23" y="301"/>
                </a:cxn>
                <a:cxn ang="0">
                  <a:pos x="40" y="298"/>
                </a:cxn>
                <a:cxn ang="0">
                  <a:pos x="51" y="286"/>
                </a:cxn>
                <a:cxn ang="0">
                  <a:pos x="63" y="281"/>
                </a:cxn>
                <a:cxn ang="0">
                  <a:pos x="88" y="261"/>
                </a:cxn>
                <a:cxn ang="0">
                  <a:pos x="120" y="226"/>
                </a:cxn>
                <a:cxn ang="0">
                  <a:pos x="134" y="207"/>
                </a:cxn>
                <a:cxn ang="0">
                  <a:pos x="157" y="166"/>
                </a:cxn>
                <a:cxn ang="0">
                  <a:pos x="178" y="125"/>
                </a:cxn>
                <a:cxn ang="0">
                  <a:pos x="195" y="84"/>
                </a:cxn>
                <a:cxn ang="0">
                  <a:pos x="210" y="40"/>
                </a:cxn>
                <a:cxn ang="0">
                  <a:pos x="214" y="35"/>
                </a:cxn>
                <a:cxn ang="0">
                  <a:pos x="216" y="22"/>
                </a:cxn>
                <a:cxn ang="0">
                  <a:pos x="212" y="9"/>
                </a:cxn>
                <a:cxn ang="0">
                  <a:pos x="202" y="1"/>
                </a:cxn>
                <a:cxn ang="0">
                  <a:pos x="194" y="0"/>
                </a:cxn>
              </a:cxnLst>
              <a:rect l="0" t="0" r="r" b="b"/>
              <a:pathLst>
                <a:path w="216" h="301">
                  <a:moveTo>
                    <a:pt x="194" y="0"/>
                  </a:moveTo>
                  <a:lnTo>
                    <a:pt x="190" y="0"/>
                  </a:lnTo>
                  <a:lnTo>
                    <a:pt x="190" y="0"/>
                  </a:lnTo>
                  <a:lnTo>
                    <a:pt x="182" y="1"/>
                  </a:lnTo>
                  <a:lnTo>
                    <a:pt x="176" y="5"/>
                  </a:lnTo>
                  <a:lnTo>
                    <a:pt x="172" y="10"/>
                  </a:lnTo>
                  <a:lnTo>
                    <a:pt x="168" y="17"/>
                  </a:lnTo>
                  <a:lnTo>
                    <a:pt x="168" y="17"/>
                  </a:lnTo>
                  <a:lnTo>
                    <a:pt x="161" y="43"/>
                  </a:lnTo>
                  <a:lnTo>
                    <a:pt x="154" y="68"/>
                  </a:lnTo>
                  <a:lnTo>
                    <a:pt x="144" y="94"/>
                  </a:lnTo>
                  <a:lnTo>
                    <a:pt x="133" y="119"/>
                  </a:lnTo>
                  <a:lnTo>
                    <a:pt x="121" y="142"/>
                  </a:lnTo>
                  <a:lnTo>
                    <a:pt x="106" y="165"/>
                  </a:lnTo>
                  <a:lnTo>
                    <a:pt x="89" y="186"/>
                  </a:lnTo>
                  <a:lnTo>
                    <a:pt x="80" y="196"/>
                  </a:lnTo>
                  <a:lnTo>
                    <a:pt x="71" y="205"/>
                  </a:lnTo>
                  <a:lnTo>
                    <a:pt x="71" y="205"/>
                  </a:lnTo>
                  <a:lnTo>
                    <a:pt x="66" y="210"/>
                  </a:lnTo>
                  <a:lnTo>
                    <a:pt x="62" y="217"/>
                  </a:lnTo>
                  <a:lnTo>
                    <a:pt x="58" y="224"/>
                  </a:lnTo>
                  <a:lnTo>
                    <a:pt x="51" y="227"/>
                  </a:lnTo>
                  <a:lnTo>
                    <a:pt x="51" y="227"/>
                  </a:lnTo>
                  <a:lnTo>
                    <a:pt x="45" y="231"/>
                  </a:lnTo>
                  <a:lnTo>
                    <a:pt x="37" y="237"/>
                  </a:lnTo>
                  <a:lnTo>
                    <a:pt x="34" y="239"/>
                  </a:lnTo>
                  <a:lnTo>
                    <a:pt x="33" y="242"/>
                  </a:lnTo>
                  <a:lnTo>
                    <a:pt x="36" y="243"/>
                  </a:lnTo>
                  <a:lnTo>
                    <a:pt x="40" y="244"/>
                  </a:lnTo>
                  <a:lnTo>
                    <a:pt x="40" y="244"/>
                  </a:lnTo>
                  <a:lnTo>
                    <a:pt x="33" y="244"/>
                  </a:lnTo>
                  <a:lnTo>
                    <a:pt x="27" y="247"/>
                  </a:lnTo>
                  <a:lnTo>
                    <a:pt x="21" y="251"/>
                  </a:lnTo>
                  <a:lnTo>
                    <a:pt x="17" y="256"/>
                  </a:lnTo>
                  <a:lnTo>
                    <a:pt x="17" y="256"/>
                  </a:lnTo>
                  <a:lnTo>
                    <a:pt x="14" y="258"/>
                  </a:lnTo>
                  <a:lnTo>
                    <a:pt x="10" y="259"/>
                  </a:lnTo>
                  <a:lnTo>
                    <a:pt x="7" y="261"/>
                  </a:lnTo>
                  <a:lnTo>
                    <a:pt x="4" y="265"/>
                  </a:lnTo>
                  <a:lnTo>
                    <a:pt x="2" y="272"/>
                  </a:lnTo>
                  <a:lnTo>
                    <a:pt x="0" y="280"/>
                  </a:lnTo>
                  <a:lnTo>
                    <a:pt x="3" y="288"/>
                  </a:lnTo>
                  <a:lnTo>
                    <a:pt x="7" y="294"/>
                  </a:lnTo>
                  <a:lnTo>
                    <a:pt x="10" y="297"/>
                  </a:lnTo>
                  <a:lnTo>
                    <a:pt x="14" y="299"/>
                  </a:lnTo>
                  <a:lnTo>
                    <a:pt x="17" y="301"/>
                  </a:lnTo>
                  <a:lnTo>
                    <a:pt x="23" y="301"/>
                  </a:lnTo>
                  <a:lnTo>
                    <a:pt x="23" y="301"/>
                  </a:lnTo>
                  <a:lnTo>
                    <a:pt x="33" y="301"/>
                  </a:lnTo>
                  <a:lnTo>
                    <a:pt x="40" y="298"/>
                  </a:lnTo>
                  <a:lnTo>
                    <a:pt x="46" y="293"/>
                  </a:lnTo>
                  <a:lnTo>
                    <a:pt x="51" y="286"/>
                  </a:lnTo>
                  <a:lnTo>
                    <a:pt x="51" y="286"/>
                  </a:lnTo>
                  <a:lnTo>
                    <a:pt x="63" y="281"/>
                  </a:lnTo>
                  <a:lnTo>
                    <a:pt x="76" y="272"/>
                  </a:lnTo>
                  <a:lnTo>
                    <a:pt x="88" y="261"/>
                  </a:lnTo>
                  <a:lnTo>
                    <a:pt x="99" y="250"/>
                  </a:lnTo>
                  <a:lnTo>
                    <a:pt x="120" y="226"/>
                  </a:lnTo>
                  <a:lnTo>
                    <a:pt x="134" y="207"/>
                  </a:lnTo>
                  <a:lnTo>
                    <a:pt x="134" y="207"/>
                  </a:lnTo>
                  <a:lnTo>
                    <a:pt x="147" y="187"/>
                  </a:lnTo>
                  <a:lnTo>
                    <a:pt x="157" y="166"/>
                  </a:lnTo>
                  <a:lnTo>
                    <a:pt x="169" y="146"/>
                  </a:lnTo>
                  <a:lnTo>
                    <a:pt x="178" y="125"/>
                  </a:lnTo>
                  <a:lnTo>
                    <a:pt x="188" y="106"/>
                  </a:lnTo>
                  <a:lnTo>
                    <a:pt x="195" y="84"/>
                  </a:lnTo>
                  <a:lnTo>
                    <a:pt x="203" y="63"/>
                  </a:lnTo>
                  <a:lnTo>
                    <a:pt x="210" y="40"/>
                  </a:lnTo>
                  <a:lnTo>
                    <a:pt x="210" y="40"/>
                  </a:lnTo>
                  <a:lnTo>
                    <a:pt x="214" y="35"/>
                  </a:lnTo>
                  <a:lnTo>
                    <a:pt x="215" y="29"/>
                  </a:lnTo>
                  <a:lnTo>
                    <a:pt x="216" y="22"/>
                  </a:lnTo>
                  <a:lnTo>
                    <a:pt x="215" y="16"/>
                  </a:lnTo>
                  <a:lnTo>
                    <a:pt x="212" y="9"/>
                  </a:lnTo>
                  <a:lnTo>
                    <a:pt x="207" y="5"/>
                  </a:lnTo>
                  <a:lnTo>
                    <a:pt x="202" y="1"/>
                  </a:lnTo>
                  <a:lnTo>
                    <a:pt x="194" y="0"/>
                  </a:lnTo>
                  <a:lnTo>
                    <a:pt x="194" y="0"/>
                  </a:lnTo>
                  <a:close/>
                </a:path>
              </a:pathLst>
            </a:custGeom>
            <a:grpFill/>
            <a:ln w="9525">
              <a:noFill/>
              <a:round/>
              <a:headEnd/>
              <a:tailEnd/>
            </a:ln>
          </p:spPr>
          <p:txBody>
            <a:bodyPr vert="horz" wrap="square" lIns="162510" tIns="81255" rIns="162510" bIns="81255" numCol="1" anchor="t" anchorCtr="0" compatLnSpc="1">
              <a:prstTxWarp prst="textNoShape">
                <a:avLst/>
              </a:prstTxWarp>
            </a:bodyPr>
            <a:lstStyle/>
            <a:p>
              <a:endParaRPr lang="zh-CN" altLang="en-US" sz="3199">
                <a:latin typeface="微软雅黑" pitchFamily="34" charset="-122"/>
                <a:ea typeface="微软雅黑" pitchFamily="34" charset="-122"/>
              </a:endParaRPr>
            </a:p>
          </p:txBody>
        </p:sp>
      </p:grpSp>
      <p:sp>
        <p:nvSpPr>
          <p:cNvPr id="231" name="PA_椭圆 31"/>
          <p:cNvSpPr/>
          <p:nvPr>
            <p:custDataLst>
              <p:tags r:id="rId2"/>
            </p:custDataLst>
          </p:nvPr>
        </p:nvSpPr>
        <p:spPr>
          <a:xfrm>
            <a:off x="2502350" y="1926875"/>
            <a:ext cx="5540694" cy="3846904"/>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4"/>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solidFill>
                <a:schemeClr val="tx1"/>
              </a:solidFill>
              <a:latin typeface="微软雅黑" pitchFamily="34" charset="-122"/>
              <a:ea typeface="微软雅黑" pitchFamily="34" charset="-122"/>
            </a:endParaRPr>
          </a:p>
        </p:txBody>
      </p:sp>
      <p:sp>
        <p:nvSpPr>
          <p:cNvPr id="233" name="PA_文本框 232"/>
          <p:cNvSpPr txBox="1"/>
          <p:nvPr>
            <p:custDataLst>
              <p:tags r:id="rId3"/>
            </p:custDataLst>
          </p:nvPr>
        </p:nvSpPr>
        <p:spPr>
          <a:xfrm>
            <a:off x="56635" y="3331067"/>
            <a:ext cx="2373455" cy="1261884"/>
          </a:xfrm>
          <a:prstGeom prst="rect">
            <a:avLst/>
          </a:prstGeom>
          <a:noFill/>
        </p:spPr>
        <p:txBody>
          <a:bodyPr wrap="square" rtlCol="0">
            <a:spAutoFit/>
          </a:bodyPr>
          <a:lstStyle/>
          <a:p>
            <a:pPr algn="ctr"/>
            <a:r>
              <a:rPr lang="zh-CN" altLang="en-US" sz="2800" dirty="0">
                <a:solidFill>
                  <a:schemeClr val="tx1">
                    <a:lumMod val="75000"/>
                    <a:lumOff val="25000"/>
                  </a:schemeClr>
                </a:solidFill>
                <a:latin typeface="落落补 汤圆" pitchFamily="2" charset="-128"/>
                <a:ea typeface="落落补 汤圆" pitchFamily="2" charset="-128"/>
                <a:cs typeface="落落补 汤圆" pitchFamily="2" charset="-128"/>
              </a:rPr>
              <a:t>二、讀書會</a:t>
            </a:r>
            <a:endParaRPr lang="en-US" altLang="zh-CN" sz="2800" dirty="0">
              <a:solidFill>
                <a:schemeClr val="tx1">
                  <a:lumMod val="75000"/>
                  <a:lumOff val="25000"/>
                </a:schemeClr>
              </a:solidFill>
              <a:latin typeface="落落补 汤圆" pitchFamily="2" charset="-128"/>
              <a:ea typeface="落落补 汤圆" pitchFamily="2" charset="-128"/>
              <a:cs typeface="落落补 汤圆" pitchFamily="2" charset="-128"/>
            </a:endParaRPr>
          </a:p>
          <a:p>
            <a:pPr algn="ctr"/>
            <a:endParaRPr lang="en-US" altLang="zh-CN" sz="2400" dirty="0">
              <a:solidFill>
                <a:schemeClr val="tx1">
                  <a:lumMod val="75000"/>
                  <a:lumOff val="25000"/>
                </a:schemeClr>
              </a:solidFill>
              <a:latin typeface="落落补 汤圆" pitchFamily="2" charset="-128"/>
              <a:ea typeface="落落补 汤圆" pitchFamily="2" charset="-128"/>
              <a:cs typeface="落落补 汤圆" pitchFamily="2" charset="-128"/>
            </a:endParaRPr>
          </a:p>
          <a:p>
            <a:pPr algn="ctr"/>
            <a:r>
              <a:rPr lang="zh-CN" altLang="en-US" sz="2400" dirty="0">
                <a:solidFill>
                  <a:schemeClr val="tx1">
                    <a:lumMod val="75000"/>
                    <a:lumOff val="25000"/>
                  </a:schemeClr>
                </a:solidFill>
                <a:latin typeface="落落补 汤圆" pitchFamily="2" charset="-128"/>
                <a:ea typeface="落落补 汤圆" pitchFamily="2" charset="-128"/>
                <a:cs typeface="落落补 汤圆" pitchFamily="2" charset="-128"/>
              </a:rPr>
              <a:t>地點：</a:t>
            </a:r>
            <a:r>
              <a:rPr lang="en-US" altLang="zh-CN" sz="2400" dirty="0">
                <a:solidFill>
                  <a:schemeClr val="tx1">
                    <a:lumMod val="75000"/>
                    <a:lumOff val="25000"/>
                  </a:schemeClr>
                </a:solidFill>
                <a:latin typeface="落落补 汤圆" pitchFamily="2" charset="-128"/>
                <a:ea typeface="落落补 汤圆" pitchFamily="2" charset="-128"/>
                <a:cs typeface="落落补 汤圆" pitchFamily="2" charset="-128"/>
              </a:rPr>
              <a:t>F304-7</a:t>
            </a:r>
            <a:endParaRPr lang="zh-CN" altLang="en-US" sz="2800" dirty="0">
              <a:solidFill>
                <a:schemeClr val="tx1">
                  <a:lumMod val="75000"/>
                  <a:lumOff val="25000"/>
                </a:schemeClr>
              </a:solidFill>
              <a:latin typeface="落落补 汤圆" pitchFamily="2" charset="-128"/>
              <a:ea typeface="落落补 汤圆" pitchFamily="2" charset="-128"/>
              <a:cs typeface="落落补 汤圆" pitchFamily="2" charset="-128"/>
            </a:endParaRPr>
          </a:p>
        </p:txBody>
      </p:sp>
      <p:cxnSp>
        <p:nvCxnSpPr>
          <p:cNvPr id="220" name="直接连接符 219">
            <a:extLst>
              <a:ext uri="{FF2B5EF4-FFF2-40B4-BE49-F238E27FC236}">
                <a16:creationId xmlns="" xmlns:a16="http://schemas.microsoft.com/office/drawing/2014/main" id="{473C8522-2BD6-4055-A100-22366E97E249}"/>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1" name="Freeform 6">
            <a:extLst>
              <a:ext uri="{FF2B5EF4-FFF2-40B4-BE49-F238E27FC236}">
                <a16:creationId xmlns="" xmlns:a16="http://schemas.microsoft.com/office/drawing/2014/main" id="{44C73659-A619-47B6-99A5-5C0AE42A3C2C}"/>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222" name="TextBox 28">
            <a:extLst>
              <a:ext uri="{FF2B5EF4-FFF2-40B4-BE49-F238E27FC236}">
                <a16:creationId xmlns="" xmlns:a16="http://schemas.microsoft.com/office/drawing/2014/main" id="{E2E1A239-2D3E-4E25-8594-DC4FD2BC1655}"/>
              </a:ext>
            </a:extLst>
          </p:cNvPr>
          <p:cNvSpPr txBox="1"/>
          <p:nvPr/>
        </p:nvSpPr>
        <p:spPr>
          <a:xfrm>
            <a:off x="681253" y="275546"/>
            <a:ext cx="2423342"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計畫準備三大要素</a:t>
            </a:r>
          </a:p>
        </p:txBody>
      </p:sp>
      <p:grpSp>
        <p:nvGrpSpPr>
          <p:cNvPr id="223" name="组合 222">
            <a:extLst>
              <a:ext uri="{FF2B5EF4-FFF2-40B4-BE49-F238E27FC236}">
                <a16:creationId xmlns="" xmlns:a16="http://schemas.microsoft.com/office/drawing/2014/main" id="{55E3A0D8-705C-4312-A30E-AAFD690AA5AE}"/>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224" name="组合 223">
              <a:extLst>
                <a:ext uri="{FF2B5EF4-FFF2-40B4-BE49-F238E27FC236}">
                  <a16:creationId xmlns="" xmlns:a16="http://schemas.microsoft.com/office/drawing/2014/main" id="{2F0623D8-0C40-46FA-8B4B-A194B206486C}"/>
                </a:ext>
              </a:extLst>
            </p:cNvPr>
            <p:cNvGrpSpPr/>
            <p:nvPr/>
          </p:nvGrpSpPr>
          <p:grpSpPr>
            <a:xfrm>
              <a:off x="848004" y="393400"/>
              <a:ext cx="406366" cy="418246"/>
              <a:chOff x="848005" y="369553"/>
              <a:chExt cx="406366" cy="418246"/>
            </a:xfrm>
          </p:grpSpPr>
          <p:sp>
            <p:nvSpPr>
              <p:cNvPr id="226" name="椭圆 225">
                <a:extLst>
                  <a:ext uri="{FF2B5EF4-FFF2-40B4-BE49-F238E27FC236}">
                    <a16:creationId xmlns="" xmlns:a16="http://schemas.microsoft.com/office/drawing/2014/main" id="{7DE1BD20-6D40-4486-A45D-BFBE2B7FD5B7}"/>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a:extLst>
                  <a:ext uri="{FF2B5EF4-FFF2-40B4-BE49-F238E27FC236}">
                    <a16:creationId xmlns="" xmlns:a16="http://schemas.microsoft.com/office/drawing/2014/main" id="{A92B507E-3094-41D0-8AD4-3C11E7597F84}"/>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5" name="椭圆 224">
              <a:extLst>
                <a:ext uri="{FF2B5EF4-FFF2-40B4-BE49-F238E27FC236}">
                  <a16:creationId xmlns="" xmlns:a16="http://schemas.microsoft.com/office/drawing/2014/main" id="{4667A09B-294C-430D-B22A-C8BAFE9B0459}"/>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sp>
        <p:nvSpPr>
          <p:cNvPr id="5" name="矩形 4">
            <a:extLst>
              <a:ext uri="{FF2B5EF4-FFF2-40B4-BE49-F238E27FC236}">
                <a16:creationId xmlns="" xmlns:a16="http://schemas.microsoft.com/office/drawing/2014/main" id="{49FE3A81-B5BD-D549-886F-4FB59951DEC1}"/>
              </a:ext>
            </a:extLst>
          </p:cNvPr>
          <p:cNvSpPr/>
          <p:nvPr/>
        </p:nvSpPr>
        <p:spPr>
          <a:xfrm>
            <a:off x="2656209" y="2423827"/>
            <a:ext cx="5236102" cy="2964209"/>
          </a:xfrm>
          <a:prstGeom prst="rect">
            <a:avLst/>
          </a:prstGeom>
        </p:spPr>
        <p:txBody>
          <a:bodyPr wrap="square">
            <a:spAutoFit/>
          </a:bodyPr>
          <a:lstStyle/>
          <a:p>
            <a:pPr>
              <a:lnSpc>
                <a:spcPct val="150000"/>
              </a:lnSpc>
            </a:pPr>
            <a: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t>教師提供日本相關書籍、雜誌、</a:t>
            </a:r>
            <a:r>
              <a:rPr lang="en-US" altLang="zh-CN" dirty="0">
                <a:solidFill>
                  <a:schemeClr val="tx1">
                    <a:lumMod val="50000"/>
                    <a:lumOff val="50000"/>
                  </a:schemeClr>
                </a:solidFill>
                <a:latin typeface="Yuanti TC" panose="02010600040101010101" pitchFamily="2" charset="-120"/>
                <a:ea typeface="Yuanti TC" panose="02010600040101010101" pitchFamily="2" charset="-120"/>
                <a:sym typeface="+mn-ea"/>
              </a:rPr>
              <a:t>journal</a:t>
            </a:r>
            <a: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t>等資訊，引導學生從分享討論與互動中，互相串聯經驗，交流學習。達成以下三個學習目標：</a:t>
            </a:r>
            <a:b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br>
            <a:r>
              <a:rPr lang="en-US" altLang="zh-CN" dirty="0">
                <a:solidFill>
                  <a:schemeClr val="tx1">
                    <a:lumMod val="50000"/>
                    <a:lumOff val="50000"/>
                  </a:schemeClr>
                </a:solidFill>
                <a:latin typeface="Yuanti TC" panose="02010600040101010101" pitchFamily="2" charset="-120"/>
                <a:ea typeface="Yuanti TC" panose="02010600040101010101" pitchFamily="2" charset="-120"/>
                <a:sym typeface="+mn-ea"/>
              </a:rPr>
              <a:t>1. </a:t>
            </a:r>
            <a: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t>藉由讀書會為中心、凝聚學生的自主學習力量。</a:t>
            </a:r>
            <a:endParaRPr lang="en-US" altLang="zh-CN" dirty="0">
              <a:solidFill>
                <a:schemeClr val="tx1">
                  <a:lumMod val="50000"/>
                  <a:lumOff val="50000"/>
                </a:schemeClr>
              </a:solidFill>
              <a:latin typeface="Yuanti TC" panose="02010600040101010101" pitchFamily="2" charset="-120"/>
              <a:ea typeface="Yuanti TC" panose="02010600040101010101" pitchFamily="2" charset="-120"/>
              <a:sym typeface="+mn-ea"/>
            </a:endParaRPr>
          </a:p>
          <a:p>
            <a:pPr>
              <a:lnSpc>
                <a:spcPct val="150000"/>
              </a:lnSpc>
            </a:pPr>
            <a:r>
              <a:rPr lang="en-US" altLang="zh-CN" dirty="0">
                <a:solidFill>
                  <a:schemeClr val="tx1">
                    <a:lumMod val="50000"/>
                    <a:lumOff val="50000"/>
                  </a:schemeClr>
                </a:solidFill>
                <a:latin typeface="Yuanti TC" panose="02010600040101010101" pitchFamily="2" charset="-120"/>
                <a:ea typeface="Yuanti TC" panose="02010600040101010101" pitchFamily="2" charset="-120"/>
                <a:sym typeface="+mn-ea"/>
              </a:rPr>
              <a:t>2. </a:t>
            </a:r>
            <a: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t>帶動全校對</a:t>
            </a:r>
            <a:r>
              <a:rPr lang="en-US" altLang="zh-CN" dirty="0">
                <a:solidFill>
                  <a:schemeClr val="tx1">
                    <a:lumMod val="50000"/>
                    <a:lumOff val="50000"/>
                  </a:schemeClr>
                </a:solidFill>
                <a:latin typeface="Yuanti TC" panose="02010600040101010101" pitchFamily="2" charset="-120"/>
                <a:ea typeface="Yuanti TC" panose="02010600040101010101" pitchFamily="2" charset="-120"/>
                <a:sym typeface="+mn-ea"/>
              </a:rPr>
              <a:t>『</a:t>
            </a:r>
            <a: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t>日本創新創意文化</a:t>
            </a:r>
            <a:r>
              <a:rPr lang="en-US" altLang="zh-CN" dirty="0">
                <a:solidFill>
                  <a:schemeClr val="tx1">
                    <a:lumMod val="50000"/>
                    <a:lumOff val="50000"/>
                  </a:schemeClr>
                </a:solidFill>
                <a:latin typeface="Yuanti TC" panose="02010600040101010101" pitchFamily="2" charset="-120"/>
                <a:ea typeface="Yuanti TC" panose="02010600040101010101" pitchFamily="2" charset="-120"/>
                <a:sym typeface="+mn-ea"/>
              </a:rPr>
              <a:t>』</a:t>
            </a:r>
            <a: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t>的興趣與認知</a:t>
            </a:r>
            <a:b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br>
            <a:r>
              <a:rPr lang="en-US" altLang="zh-CN" dirty="0">
                <a:solidFill>
                  <a:schemeClr val="tx1">
                    <a:lumMod val="50000"/>
                    <a:lumOff val="50000"/>
                  </a:schemeClr>
                </a:solidFill>
                <a:latin typeface="Yuanti TC" panose="02010600040101010101" pitchFamily="2" charset="-120"/>
                <a:ea typeface="Yuanti TC" panose="02010600040101010101" pitchFamily="2" charset="-120"/>
                <a:sym typeface="+mn-ea"/>
              </a:rPr>
              <a:t>3. </a:t>
            </a:r>
            <a:r>
              <a:rPr lang="zh-CN" altLang="en-US" dirty="0">
                <a:solidFill>
                  <a:schemeClr val="tx1">
                    <a:lumMod val="50000"/>
                    <a:lumOff val="50000"/>
                  </a:schemeClr>
                </a:solidFill>
                <a:latin typeface="Yuanti TC" panose="02010600040101010101" pitchFamily="2" charset="-120"/>
                <a:ea typeface="Yuanti TC" panose="02010600040101010101" pitchFamily="2" charset="-120"/>
                <a:sym typeface="+mn-ea"/>
              </a:rPr>
              <a:t>藉由讀書會創造｜景文青年國際壯遊｜圖騰圖章，使之後活動精神及概念得以傳承延續。</a:t>
            </a:r>
          </a:p>
        </p:txBody>
      </p:sp>
      <p:pic>
        <p:nvPicPr>
          <p:cNvPr id="8" name="圖片 7">
            <a:extLst>
              <a:ext uri="{FF2B5EF4-FFF2-40B4-BE49-F238E27FC236}">
                <a16:creationId xmlns="" xmlns:a16="http://schemas.microsoft.com/office/drawing/2014/main" id="{44FC62AA-A9F4-3A42-865B-A9C67F2A1DAA}"/>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518414" y="226641"/>
            <a:ext cx="3286116" cy="2466250"/>
          </a:xfrm>
          <a:prstGeom prst="rect">
            <a:avLst/>
          </a:prstGeom>
        </p:spPr>
      </p:pic>
      <p:pic>
        <p:nvPicPr>
          <p:cNvPr id="3" name="圖片 2">
            <a:extLst>
              <a:ext uri="{FF2B5EF4-FFF2-40B4-BE49-F238E27FC236}">
                <a16:creationId xmlns="" xmlns:a16="http://schemas.microsoft.com/office/drawing/2014/main" id="{DD7F681C-1A9F-AB4A-A1AB-E7CCD47249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18414" y="2878522"/>
            <a:ext cx="3286116" cy="3689674"/>
          </a:xfrm>
          <a:prstGeom prst="rect">
            <a:avLst/>
          </a:prstGeom>
        </p:spPr>
      </p:pic>
    </p:spTree>
    <p:extLst>
      <p:ext uri="{BB962C8B-B14F-4D97-AF65-F5344CB8AC3E}">
        <p14:creationId xmlns:p14="http://schemas.microsoft.com/office/powerpoint/2010/main" val="684251067"/>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PA_椭圆 31"/>
          <p:cNvSpPr/>
          <p:nvPr>
            <p:custDataLst>
              <p:tags r:id="rId1"/>
            </p:custDataLst>
          </p:nvPr>
        </p:nvSpPr>
        <p:spPr>
          <a:xfrm>
            <a:off x="214323" y="1403650"/>
            <a:ext cx="7642463" cy="128149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 fmla="*/ 328247 w 656494"/>
              <a:gd name="connsiteY0" fmla="*/ 0 h 633046"/>
              <a:gd name="connsiteX1" fmla="*/ 656494 w 656494"/>
              <a:gd name="connsiteY1" fmla="*/ 316523 h 633046"/>
              <a:gd name="connsiteX2" fmla="*/ 328247 w 656494"/>
              <a:gd name="connsiteY2" fmla="*/ 633046 h 633046"/>
              <a:gd name="connsiteX3" fmla="*/ 0 w 656494"/>
              <a:gd name="connsiteY3" fmla="*/ 316523 h 633046"/>
              <a:gd name="connsiteX4" fmla="*/ 419687 w 656494"/>
              <a:gd name="connsiteY4" fmla="*/ 91440 h 633046"/>
              <a:gd name="connsiteX0" fmla="*/ 402964 w 731211"/>
              <a:gd name="connsiteY0" fmla="*/ 0 h 633046"/>
              <a:gd name="connsiteX1" fmla="*/ 731211 w 731211"/>
              <a:gd name="connsiteY1" fmla="*/ 316523 h 633046"/>
              <a:gd name="connsiteX2" fmla="*/ 402964 w 731211"/>
              <a:gd name="connsiteY2" fmla="*/ 633046 h 633046"/>
              <a:gd name="connsiteX3" fmla="*/ 74717 w 731211"/>
              <a:gd name="connsiteY3" fmla="*/ 316523 h 633046"/>
              <a:gd name="connsiteX4" fmla="*/ 161895 w 731211"/>
              <a:gd name="connsiteY4" fmla="*/ 152400 h 633046"/>
              <a:gd name="connsiteX0" fmla="*/ 353700 w 681947"/>
              <a:gd name="connsiteY0" fmla="*/ 0 h 633046"/>
              <a:gd name="connsiteX1" fmla="*/ 681947 w 681947"/>
              <a:gd name="connsiteY1" fmla="*/ 316523 h 633046"/>
              <a:gd name="connsiteX2" fmla="*/ 353700 w 681947"/>
              <a:gd name="connsiteY2" fmla="*/ 633046 h 633046"/>
              <a:gd name="connsiteX3" fmla="*/ 25453 w 681947"/>
              <a:gd name="connsiteY3" fmla="*/ 316523 h 633046"/>
              <a:gd name="connsiteX4" fmla="*/ 112631 w 681947"/>
              <a:gd name="connsiteY4" fmla="*/ 152400 h 633046"/>
              <a:gd name="connsiteX0" fmla="*/ 341249 w 669496"/>
              <a:gd name="connsiteY0" fmla="*/ 0 h 633046"/>
              <a:gd name="connsiteX1" fmla="*/ 669496 w 669496"/>
              <a:gd name="connsiteY1" fmla="*/ 316523 h 633046"/>
              <a:gd name="connsiteX2" fmla="*/ 341249 w 669496"/>
              <a:gd name="connsiteY2" fmla="*/ 633046 h 633046"/>
              <a:gd name="connsiteX3" fmla="*/ 13002 w 669496"/>
              <a:gd name="connsiteY3" fmla="*/ 316523 h 633046"/>
              <a:gd name="connsiteX4" fmla="*/ 100180 w 669496"/>
              <a:gd name="connsiteY4" fmla="*/ 152400 h 633046"/>
              <a:gd name="connsiteX0" fmla="*/ 347951 w 676198"/>
              <a:gd name="connsiteY0" fmla="*/ 0 h 633046"/>
              <a:gd name="connsiteX1" fmla="*/ 676198 w 676198"/>
              <a:gd name="connsiteY1" fmla="*/ 316523 h 633046"/>
              <a:gd name="connsiteX2" fmla="*/ 347951 w 676198"/>
              <a:gd name="connsiteY2" fmla="*/ 633046 h 633046"/>
              <a:gd name="connsiteX3" fmla="*/ 19704 w 676198"/>
              <a:gd name="connsiteY3" fmla="*/ 316523 h 633046"/>
              <a:gd name="connsiteX4" fmla="*/ 79173 w 676198"/>
              <a:gd name="connsiteY4" fmla="*/ 113607 h 633046"/>
              <a:gd name="connsiteX0" fmla="*/ 333371 w 661618"/>
              <a:gd name="connsiteY0" fmla="*/ 0 h 633046"/>
              <a:gd name="connsiteX1" fmla="*/ 661618 w 661618"/>
              <a:gd name="connsiteY1" fmla="*/ 316523 h 633046"/>
              <a:gd name="connsiteX2" fmla="*/ 333371 w 661618"/>
              <a:gd name="connsiteY2" fmla="*/ 633046 h 633046"/>
              <a:gd name="connsiteX3" fmla="*/ 5124 w 661618"/>
              <a:gd name="connsiteY3" fmla="*/ 316523 h 633046"/>
              <a:gd name="connsiteX4" fmla="*/ 64593 w 661618"/>
              <a:gd name="connsiteY4" fmla="*/ 113607 h 633046"/>
              <a:gd name="connsiteX0" fmla="*/ 178200 w 661618"/>
              <a:gd name="connsiteY0" fmla="*/ 0 h 583170"/>
              <a:gd name="connsiteX1" fmla="*/ 661618 w 661618"/>
              <a:gd name="connsiteY1" fmla="*/ 266647 h 583170"/>
              <a:gd name="connsiteX2" fmla="*/ 333371 w 661618"/>
              <a:gd name="connsiteY2" fmla="*/ 583170 h 583170"/>
              <a:gd name="connsiteX3" fmla="*/ 5124 w 661618"/>
              <a:gd name="connsiteY3" fmla="*/ 266647 h 583170"/>
              <a:gd name="connsiteX4" fmla="*/ 64593 w 661618"/>
              <a:gd name="connsiteY4" fmla="*/ 63731 h 583170"/>
              <a:gd name="connsiteX0" fmla="*/ 178200 w 662133"/>
              <a:gd name="connsiteY0" fmla="*/ 66578 h 649748"/>
              <a:gd name="connsiteX1" fmla="*/ 412660 w 662133"/>
              <a:gd name="connsiteY1" fmla="*/ 10947 h 649748"/>
              <a:gd name="connsiteX2" fmla="*/ 661618 w 662133"/>
              <a:gd name="connsiteY2" fmla="*/ 333225 h 649748"/>
              <a:gd name="connsiteX3" fmla="*/ 333371 w 662133"/>
              <a:gd name="connsiteY3" fmla="*/ 649748 h 649748"/>
              <a:gd name="connsiteX4" fmla="*/ 5124 w 662133"/>
              <a:gd name="connsiteY4" fmla="*/ 333225 h 649748"/>
              <a:gd name="connsiteX5" fmla="*/ 64593 w 662133"/>
              <a:gd name="connsiteY5" fmla="*/ 130309 h 649748"/>
              <a:gd name="connsiteX0" fmla="*/ 178200 w 662148"/>
              <a:gd name="connsiteY0" fmla="*/ 66578 h 649748"/>
              <a:gd name="connsiteX1" fmla="*/ 412660 w 662148"/>
              <a:gd name="connsiteY1" fmla="*/ 10947 h 649748"/>
              <a:gd name="connsiteX2" fmla="*/ 661618 w 662148"/>
              <a:gd name="connsiteY2" fmla="*/ 333225 h 649748"/>
              <a:gd name="connsiteX3" fmla="*/ 333371 w 662148"/>
              <a:gd name="connsiteY3" fmla="*/ 649748 h 649748"/>
              <a:gd name="connsiteX4" fmla="*/ 5124 w 662148"/>
              <a:gd name="connsiteY4" fmla="*/ 333225 h 649748"/>
              <a:gd name="connsiteX5" fmla="*/ 64593 w 662148"/>
              <a:gd name="connsiteY5" fmla="*/ 130309 h 649748"/>
              <a:gd name="connsiteX0" fmla="*/ 178200 w 662148"/>
              <a:gd name="connsiteY0" fmla="*/ 61032 h 644202"/>
              <a:gd name="connsiteX1" fmla="*/ 412660 w 662148"/>
              <a:gd name="connsiteY1" fmla="*/ 5401 h 644202"/>
              <a:gd name="connsiteX2" fmla="*/ 661618 w 662148"/>
              <a:gd name="connsiteY2" fmla="*/ 327679 h 644202"/>
              <a:gd name="connsiteX3" fmla="*/ 333371 w 662148"/>
              <a:gd name="connsiteY3" fmla="*/ 644202 h 644202"/>
              <a:gd name="connsiteX4" fmla="*/ 5124 w 662148"/>
              <a:gd name="connsiteY4" fmla="*/ 327679 h 644202"/>
              <a:gd name="connsiteX5" fmla="*/ 64593 w 662148"/>
              <a:gd name="connsiteY5" fmla="*/ 124763 h 644202"/>
              <a:gd name="connsiteX0" fmla="*/ 178200 w 662148"/>
              <a:gd name="connsiteY0" fmla="*/ 75865 h 659035"/>
              <a:gd name="connsiteX1" fmla="*/ 168819 w 662148"/>
              <a:gd name="connsiteY1" fmla="*/ 31317 h 659035"/>
              <a:gd name="connsiteX2" fmla="*/ 412660 w 662148"/>
              <a:gd name="connsiteY2" fmla="*/ 20234 h 659035"/>
              <a:gd name="connsiteX3" fmla="*/ 661618 w 662148"/>
              <a:gd name="connsiteY3" fmla="*/ 342512 h 659035"/>
              <a:gd name="connsiteX4" fmla="*/ 333371 w 662148"/>
              <a:gd name="connsiteY4" fmla="*/ 659035 h 659035"/>
              <a:gd name="connsiteX5" fmla="*/ 5124 w 662148"/>
              <a:gd name="connsiteY5" fmla="*/ 342512 h 659035"/>
              <a:gd name="connsiteX6" fmla="*/ 64593 w 662148"/>
              <a:gd name="connsiteY6" fmla="*/ 139596 h 659035"/>
              <a:gd name="connsiteX0" fmla="*/ 178200 w 662148"/>
              <a:gd name="connsiteY0" fmla="*/ 68901 h 652071"/>
              <a:gd name="connsiteX1" fmla="*/ 130026 w 662148"/>
              <a:gd name="connsiteY1" fmla="*/ 68688 h 652071"/>
              <a:gd name="connsiteX2" fmla="*/ 412660 w 662148"/>
              <a:gd name="connsiteY2" fmla="*/ 13270 h 652071"/>
              <a:gd name="connsiteX3" fmla="*/ 661618 w 662148"/>
              <a:gd name="connsiteY3" fmla="*/ 335548 h 652071"/>
              <a:gd name="connsiteX4" fmla="*/ 333371 w 662148"/>
              <a:gd name="connsiteY4" fmla="*/ 652071 h 652071"/>
              <a:gd name="connsiteX5" fmla="*/ 5124 w 662148"/>
              <a:gd name="connsiteY5" fmla="*/ 335548 h 652071"/>
              <a:gd name="connsiteX6" fmla="*/ 64593 w 662148"/>
              <a:gd name="connsiteY6" fmla="*/ 132632 h 652071"/>
              <a:gd name="connsiteX0" fmla="*/ 178200 w 662220"/>
              <a:gd name="connsiteY0" fmla="*/ 68901 h 652071"/>
              <a:gd name="connsiteX1" fmla="*/ 130026 w 662220"/>
              <a:gd name="connsiteY1" fmla="*/ 68688 h 652071"/>
              <a:gd name="connsiteX2" fmla="*/ 412660 w 662220"/>
              <a:gd name="connsiteY2" fmla="*/ 13270 h 652071"/>
              <a:gd name="connsiteX3" fmla="*/ 661618 w 662220"/>
              <a:gd name="connsiteY3" fmla="*/ 335548 h 652071"/>
              <a:gd name="connsiteX4" fmla="*/ 333371 w 662220"/>
              <a:gd name="connsiteY4" fmla="*/ 652071 h 652071"/>
              <a:gd name="connsiteX5" fmla="*/ 5124 w 662220"/>
              <a:gd name="connsiteY5" fmla="*/ 335548 h 652071"/>
              <a:gd name="connsiteX6" fmla="*/ 64593 w 662220"/>
              <a:gd name="connsiteY6" fmla="*/ 132632 h 652071"/>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8200 w 662220"/>
              <a:gd name="connsiteY0" fmla="*/ 58449 h 641619"/>
              <a:gd name="connsiteX1" fmla="*/ 130026 w 662220"/>
              <a:gd name="connsiteY1" fmla="*/ 58236 h 641619"/>
              <a:gd name="connsiteX2" fmla="*/ 412660 w 662220"/>
              <a:gd name="connsiteY2" fmla="*/ 2818 h 641619"/>
              <a:gd name="connsiteX3" fmla="*/ 661618 w 662220"/>
              <a:gd name="connsiteY3" fmla="*/ 325096 h 641619"/>
              <a:gd name="connsiteX4" fmla="*/ 333371 w 662220"/>
              <a:gd name="connsiteY4" fmla="*/ 641619 h 641619"/>
              <a:gd name="connsiteX5" fmla="*/ 5124 w 662220"/>
              <a:gd name="connsiteY5" fmla="*/ 325096 h 641619"/>
              <a:gd name="connsiteX6" fmla="*/ 64593 w 662220"/>
              <a:gd name="connsiteY6" fmla="*/ 122180 h 641619"/>
              <a:gd name="connsiteX0" fmla="*/ 176252 w 660272"/>
              <a:gd name="connsiteY0" fmla="*/ 58449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272"/>
              <a:gd name="connsiteY0" fmla="*/ 30740 h 641619"/>
              <a:gd name="connsiteX1" fmla="*/ 128078 w 660272"/>
              <a:gd name="connsiteY1" fmla="*/ 58236 h 641619"/>
              <a:gd name="connsiteX2" fmla="*/ 410712 w 660272"/>
              <a:gd name="connsiteY2" fmla="*/ 2818 h 641619"/>
              <a:gd name="connsiteX3" fmla="*/ 659670 w 660272"/>
              <a:gd name="connsiteY3" fmla="*/ 325096 h 641619"/>
              <a:gd name="connsiteX4" fmla="*/ 331423 w 660272"/>
              <a:gd name="connsiteY4" fmla="*/ 641619 h 641619"/>
              <a:gd name="connsiteX5" fmla="*/ 3176 w 660272"/>
              <a:gd name="connsiteY5" fmla="*/ 325096 h 641619"/>
              <a:gd name="connsiteX6" fmla="*/ 62645 w 660272"/>
              <a:gd name="connsiteY6" fmla="*/ 122180 h 641619"/>
              <a:gd name="connsiteX0" fmla="*/ 253837 w 660191"/>
              <a:gd name="connsiteY0" fmla="*/ 41069 h 651948"/>
              <a:gd name="connsiteX1" fmla="*/ 161329 w 660191"/>
              <a:gd name="connsiteY1" fmla="*/ 63023 h 651948"/>
              <a:gd name="connsiteX2" fmla="*/ 410712 w 660191"/>
              <a:gd name="connsiteY2" fmla="*/ 13147 h 651948"/>
              <a:gd name="connsiteX3" fmla="*/ 659670 w 660191"/>
              <a:gd name="connsiteY3" fmla="*/ 335425 h 651948"/>
              <a:gd name="connsiteX4" fmla="*/ 331423 w 660191"/>
              <a:gd name="connsiteY4" fmla="*/ 651948 h 651948"/>
              <a:gd name="connsiteX5" fmla="*/ 3176 w 660191"/>
              <a:gd name="connsiteY5" fmla="*/ 335425 h 651948"/>
              <a:gd name="connsiteX6" fmla="*/ 62645 w 660191"/>
              <a:gd name="connsiteY6" fmla="*/ 132509 h 651948"/>
              <a:gd name="connsiteX0" fmla="*/ 253837 w 660897"/>
              <a:gd name="connsiteY0" fmla="*/ 45475 h 656354"/>
              <a:gd name="connsiteX1" fmla="*/ 161329 w 660897"/>
              <a:gd name="connsiteY1" fmla="*/ 67429 h 656354"/>
              <a:gd name="connsiteX2" fmla="*/ 410712 w 660897"/>
              <a:gd name="connsiteY2" fmla="*/ 17553 h 656354"/>
              <a:gd name="connsiteX3" fmla="*/ 659670 w 660897"/>
              <a:gd name="connsiteY3" fmla="*/ 339831 h 656354"/>
              <a:gd name="connsiteX4" fmla="*/ 331423 w 660897"/>
              <a:gd name="connsiteY4" fmla="*/ 656354 h 656354"/>
              <a:gd name="connsiteX5" fmla="*/ 3176 w 660897"/>
              <a:gd name="connsiteY5" fmla="*/ 339831 h 656354"/>
              <a:gd name="connsiteX6" fmla="*/ 62645 w 660897"/>
              <a:gd name="connsiteY6" fmla="*/ 136915 h 656354"/>
              <a:gd name="connsiteX0" fmla="*/ 253837 w 660406"/>
              <a:gd name="connsiteY0" fmla="*/ 41070 h 651949"/>
              <a:gd name="connsiteX1" fmla="*/ 161329 w 660406"/>
              <a:gd name="connsiteY1" fmla="*/ 63024 h 651949"/>
              <a:gd name="connsiteX2" fmla="*/ 410712 w 660406"/>
              <a:gd name="connsiteY2" fmla="*/ 13148 h 651949"/>
              <a:gd name="connsiteX3" fmla="*/ 659670 w 660406"/>
              <a:gd name="connsiteY3" fmla="*/ 335426 h 651949"/>
              <a:gd name="connsiteX4" fmla="*/ 331423 w 660406"/>
              <a:gd name="connsiteY4" fmla="*/ 651949 h 651949"/>
              <a:gd name="connsiteX5" fmla="*/ 3176 w 660406"/>
              <a:gd name="connsiteY5" fmla="*/ 335426 h 651949"/>
              <a:gd name="connsiteX6" fmla="*/ 62645 w 660406"/>
              <a:gd name="connsiteY6" fmla="*/ 132510 h 651949"/>
              <a:gd name="connsiteX0" fmla="*/ 161329 w 660406"/>
              <a:gd name="connsiteY0" fmla="*/ 63024 h 651949"/>
              <a:gd name="connsiteX1" fmla="*/ 410712 w 660406"/>
              <a:gd name="connsiteY1" fmla="*/ 13148 h 651949"/>
              <a:gd name="connsiteX2" fmla="*/ 659670 w 660406"/>
              <a:gd name="connsiteY2" fmla="*/ 335426 h 651949"/>
              <a:gd name="connsiteX3" fmla="*/ 331423 w 660406"/>
              <a:gd name="connsiteY3" fmla="*/ 651949 h 651949"/>
              <a:gd name="connsiteX4" fmla="*/ 3176 w 660406"/>
              <a:gd name="connsiteY4" fmla="*/ 335426 h 651949"/>
              <a:gd name="connsiteX5" fmla="*/ 62645 w 660406"/>
              <a:gd name="connsiteY5" fmla="*/ 132510 h 651949"/>
              <a:gd name="connsiteX0" fmla="*/ 128078 w 660207"/>
              <a:gd name="connsiteY0" fmla="*/ 63024 h 651949"/>
              <a:gd name="connsiteX1" fmla="*/ 410712 w 660207"/>
              <a:gd name="connsiteY1" fmla="*/ 13148 h 651949"/>
              <a:gd name="connsiteX2" fmla="*/ 659670 w 660207"/>
              <a:gd name="connsiteY2" fmla="*/ 335426 h 651949"/>
              <a:gd name="connsiteX3" fmla="*/ 331423 w 660207"/>
              <a:gd name="connsiteY3" fmla="*/ 651949 h 651949"/>
              <a:gd name="connsiteX4" fmla="*/ 3176 w 660207"/>
              <a:gd name="connsiteY4" fmla="*/ 335426 h 651949"/>
              <a:gd name="connsiteX5" fmla="*/ 62645 w 660207"/>
              <a:gd name="connsiteY5" fmla="*/ 132510 h 651949"/>
              <a:gd name="connsiteX0" fmla="*/ 128078 w 660438"/>
              <a:gd name="connsiteY0" fmla="*/ 60888 h 649813"/>
              <a:gd name="connsiteX1" fmla="*/ 410712 w 660438"/>
              <a:gd name="connsiteY1" fmla="*/ 11012 h 649813"/>
              <a:gd name="connsiteX2" fmla="*/ 659670 w 660438"/>
              <a:gd name="connsiteY2" fmla="*/ 333290 h 649813"/>
              <a:gd name="connsiteX3" fmla="*/ 331423 w 660438"/>
              <a:gd name="connsiteY3" fmla="*/ 649813 h 649813"/>
              <a:gd name="connsiteX4" fmla="*/ 3176 w 660438"/>
              <a:gd name="connsiteY4" fmla="*/ 333290 h 649813"/>
              <a:gd name="connsiteX5" fmla="*/ 62645 w 660438"/>
              <a:gd name="connsiteY5" fmla="*/ 130374 h 649813"/>
              <a:gd name="connsiteX0" fmla="*/ 128078 w 660438"/>
              <a:gd name="connsiteY0" fmla="*/ 64927 h 653852"/>
              <a:gd name="connsiteX1" fmla="*/ 410712 w 660438"/>
              <a:gd name="connsiteY1" fmla="*/ 15051 h 653852"/>
              <a:gd name="connsiteX2" fmla="*/ 659670 w 660438"/>
              <a:gd name="connsiteY2" fmla="*/ 337329 h 653852"/>
              <a:gd name="connsiteX3" fmla="*/ 331423 w 660438"/>
              <a:gd name="connsiteY3" fmla="*/ 653852 h 653852"/>
              <a:gd name="connsiteX4" fmla="*/ 3176 w 660438"/>
              <a:gd name="connsiteY4" fmla="*/ 337329 h 653852"/>
              <a:gd name="connsiteX5" fmla="*/ 62645 w 660438"/>
              <a:gd name="connsiteY5" fmla="*/ 134413 h 653852"/>
              <a:gd name="connsiteX0" fmla="*/ 128078 w 687378"/>
              <a:gd name="connsiteY0" fmla="*/ 58090 h 647015"/>
              <a:gd name="connsiteX1" fmla="*/ 571432 w 687378"/>
              <a:gd name="connsiteY1" fmla="*/ 16673 h 647015"/>
              <a:gd name="connsiteX2" fmla="*/ 659670 w 687378"/>
              <a:gd name="connsiteY2" fmla="*/ 330492 h 647015"/>
              <a:gd name="connsiteX3" fmla="*/ 331423 w 687378"/>
              <a:gd name="connsiteY3" fmla="*/ 647015 h 647015"/>
              <a:gd name="connsiteX4" fmla="*/ 3176 w 687378"/>
              <a:gd name="connsiteY4" fmla="*/ 330492 h 647015"/>
              <a:gd name="connsiteX5" fmla="*/ 62645 w 687378"/>
              <a:gd name="connsiteY5" fmla="*/ 127576 h 647015"/>
              <a:gd name="connsiteX0" fmla="*/ 128078 w 677145"/>
              <a:gd name="connsiteY0" fmla="*/ 58090 h 663933"/>
              <a:gd name="connsiteX1" fmla="*/ 571432 w 677145"/>
              <a:gd name="connsiteY1" fmla="*/ 16673 h 663933"/>
              <a:gd name="connsiteX2" fmla="*/ 659670 w 677145"/>
              <a:gd name="connsiteY2" fmla="*/ 330492 h 663933"/>
              <a:gd name="connsiteX3" fmla="*/ 559815 w 677145"/>
              <a:gd name="connsiteY3" fmla="*/ 663933 h 663933"/>
              <a:gd name="connsiteX4" fmla="*/ 3176 w 677145"/>
              <a:gd name="connsiteY4" fmla="*/ 330492 h 663933"/>
              <a:gd name="connsiteX5" fmla="*/ 62645 w 677145"/>
              <a:gd name="connsiteY5" fmla="*/ 127576 h 663933"/>
              <a:gd name="connsiteX0" fmla="*/ 101940 w 644966"/>
              <a:gd name="connsiteY0" fmla="*/ 58090 h 685888"/>
              <a:gd name="connsiteX1" fmla="*/ 545294 w 644966"/>
              <a:gd name="connsiteY1" fmla="*/ 16673 h 685888"/>
              <a:gd name="connsiteX2" fmla="*/ 633532 w 644966"/>
              <a:gd name="connsiteY2" fmla="*/ 330492 h 685888"/>
              <a:gd name="connsiteX3" fmla="*/ 533677 w 644966"/>
              <a:gd name="connsiteY3" fmla="*/ 663933 h 685888"/>
              <a:gd name="connsiteX4" fmla="*/ 10874 w 644966"/>
              <a:gd name="connsiteY4" fmla="*/ 575801 h 685888"/>
              <a:gd name="connsiteX5" fmla="*/ 36507 w 644966"/>
              <a:gd name="connsiteY5" fmla="*/ 127576 h 685888"/>
              <a:gd name="connsiteX0" fmla="*/ 101940 w 642626"/>
              <a:gd name="connsiteY0" fmla="*/ 58090 h 654766"/>
              <a:gd name="connsiteX1" fmla="*/ 545294 w 642626"/>
              <a:gd name="connsiteY1" fmla="*/ 16673 h 654766"/>
              <a:gd name="connsiteX2" fmla="*/ 633532 w 642626"/>
              <a:gd name="connsiteY2" fmla="*/ 330492 h 654766"/>
              <a:gd name="connsiteX3" fmla="*/ 567513 w 642626"/>
              <a:gd name="connsiteY3" fmla="*/ 613179 h 654766"/>
              <a:gd name="connsiteX4" fmla="*/ 10874 w 642626"/>
              <a:gd name="connsiteY4" fmla="*/ 575801 h 654766"/>
              <a:gd name="connsiteX5" fmla="*/ 36507 w 642626"/>
              <a:gd name="connsiteY5" fmla="*/ 127576 h 654766"/>
              <a:gd name="connsiteX0" fmla="*/ 101940 w 642626"/>
              <a:gd name="connsiteY0" fmla="*/ 30477 h 627153"/>
              <a:gd name="connsiteX1" fmla="*/ 545294 w 642626"/>
              <a:gd name="connsiteY1" fmla="*/ 31354 h 627153"/>
              <a:gd name="connsiteX2" fmla="*/ 633532 w 642626"/>
              <a:gd name="connsiteY2" fmla="*/ 302879 h 627153"/>
              <a:gd name="connsiteX3" fmla="*/ 567513 w 642626"/>
              <a:gd name="connsiteY3" fmla="*/ 585566 h 627153"/>
              <a:gd name="connsiteX4" fmla="*/ 10874 w 642626"/>
              <a:gd name="connsiteY4" fmla="*/ 548188 h 627153"/>
              <a:gd name="connsiteX5" fmla="*/ 36507 w 642626"/>
              <a:gd name="connsiteY5" fmla="*/ 99963 h 627153"/>
              <a:gd name="connsiteX0" fmla="*/ 101940 w 641803"/>
              <a:gd name="connsiteY0" fmla="*/ 32533 h 629209"/>
              <a:gd name="connsiteX1" fmla="*/ 545294 w 641803"/>
              <a:gd name="connsiteY1" fmla="*/ 33410 h 629209"/>
              <a:gd name="connsiteX2" fmla="*/ 633532 w 641803"/>
              <a:gd name="connsiteY2" fmla="*/ 304935 h 629209"/>
              <a:gd name="connsiteX3" fmla="*/ 567513 w 641803"/>
              <a:gd name="connsiteY3" fmla="*/ 587622 h 629209"/>
              <a:gd name="connsiteX4" fmla="*/ 10874 w 641803"/>
              <a:gd name="connsiteY4" fmla="*/ 550244 h 629209"/>
              <a:gd name="connsiteX5" fmla="*/ 36507 w 641803"/>
              <a:gd name="connsiteY5" fmla="*/ 102019 h 629209"/>
              <a:gd name="connsiteX0" fmla="*/ 93785 w 633648"/>
              <a:gd name="connsiteY0" fmla="*/ 32533 h 629209"/>
              <a:gd name="connsiteX1" fmla="*/ 537139 w 633648"/>
              <a:gd name="connsiteY1" fmla="*/ 33410 h 629209"/>
              <a:gd name="connsiteX2" fmla="*/ 625377 w 633648"/>
              <a:gd name="connsiteY2" fmla="*/ 304935 h 629209"/>
              <a:gd name="connsiteX3" fmla="*/ 559358 w 633648"/>
              <a:gd name="connsiteY3" fmla="*/ 587622 h 629209"/>
              <a:gd name="connsiteX4" fmla="*/ 2719 w 633648"/>
              <a:gd name="connsiteY4" fmla="*/ 550244 h 629209"/>
              <a:gd name="connsiteX5" fmla="*/ 28352 w 633648"/>
              <a:gd name="connsiteY5" fmla="*/ 102019 h 629209"/>
              <a:gd name="connsiteX0" fmla="*/ 103603 w 643466"/>
              <a:gd name="connsiteY0" fmla="*/ 32533 h 629209"/>
              <a:gd name="connsiteX1" fmla="*/ 546957 w 643466"/>
              <a:gd name="connsiteY1" fmla="*/ 33410 h 629209"/>
              <a:gd name="connsiteX2" fmla="*/ 635195 w 643466"/>
              <a:gd name="connsiteY2" fmla="*/ 304935 h 629209"/>
              <a:gd name="connsiteX3" fmla="*/ 569176 w 643466"/>
              <a:gd name="connsiteY3" fmla="*/ 587622 h 629209"/>
              <a:gd name="connsiteX4" fmla="*/ 12537 w 643466"/>
              <a:gd name="connsiteY4" fmla="*/ 550244 h 629209"/>
              <a:gd name="connsiteX5" fmla="*/ 4334 w 643466"/>
              <a:gd name="connsiteY5" fmla="*/ 102019 h 629209"/>
              <a:gd name="connsiteX0" fmla="*/ 103603 w 643466"/>
              <a:gd name="connsiteY0" fmla="*/ 32533 h 613248"/>
              <a:gd name="connsiteX1" fmla="*/ 546957 w 643466"/>
              <a:gd name="connsiteY1" fmla="*/ 33410 h 613248"/>
              <a:gd name="connsiteX2" fmla="*/ 635195 w 643466"/>
              <a:gd name="connsiteY2" fmla="*/ 304935 h 613248"/>
              <a:gd name="connsiteX3" fmla="*/ 569176 w 643466"/>
              <a:gd name="connsiteY3" fmla="*/ 587622 h 613248"/>
              <a:gd name="connsiteX4" fmla="*/ 12537 w 643466"/>
              <a:gd name="connsiteY4" fmla="*/ 518643 h 613248"/>
              <a:gd name="connsiteX5" fmla="*/ 4334 w 643466"/>
              <a:gd name="connsiteY5" fmla="*/ 102019 h 613248"/>
              <a:gd name="connsiteX0" fmla="*/ 103603 w 622280"/>
              <a:gd name="connsiteY0" fmla="*/ 51723 h 632438"/>
              <a:gd name="connsiteX1" fmla="*/ 546957 w 622280"/>
              <a:gd name="connsiteY1" fmla="*/ 52600 h 632438"/>
              <a:gd name="connsiteX2" fmla="*/ 569176 w 622280"/>
              <a:gd name="connsiteY2" fmla="*/ 606812 h 632438"/>
              <a:gd name="connsiteX3" fmla="*/ 12537 w 622280"/>
              <a:gd name="connsiteY3" fmla="*/ 537833 h 632438"/>
              <a:gd name="connsiteX4" fmla="*/ 4334 w 622280"/>
              <a:gd name="connsiteY4" fmla="*/ 121209 h 632438"/>
              <a:gd name="connsiteX0" fmla="*/ 103603 w 640916"/>
              <a:gd name="connsiteY0" fmla="*/ 51277 h 628066"/>
              <a:gd name="connsiteX1" fmla="*/ 546957 w 640916"/>
              <a:gd name="connsiteY1" fmla="*/ 52154 h 628066"/>
              <a:gd name="connsiteX2" fmla="*/ 595444 w 640916"/>
              <a:gd name="connsiteY2" fmla="*/ 600046 h 628066"/>
              <a:gd name="connsiteX3" fmla="*/ 12537 w 640916"/>
              <a:gd name="connsiteY3" fmla="*/ 537387 h 628066"/>
              <a:gd name="connsiteX4" fmla="*/ 4334 w 640916"/>
              <a:gd name="connsiteY4" fmla="*/ 120763 h 628066"/>
              <a:gd name="connsiteX0" fmla="*/ 103603 w 629940"/>
              <a:gd name="connsiteY0" fmla="*/ 26437 h 603226"/>
              <a:gd name="connsiteX1" fmla="*/ 546957 w 629940"/>
              <a:gd name="connsiteY1" fmla="*/ 27314 h 603226"/>
              <a:gd name="connsiteX2" fmla="*/ 595444 w 629940"/>
              <a:gd name="connsiteY2" fmla="*/ 575206 h 603226"/>
              <a:gd name="connsiteX3" fmla="*/ 12537 w 629940"/>
              <a:gd name="connsiteY3" fmla="*/ 512547 h 603226"/>
              <a:gd name="connsiteX4" fmla="*/ 4334 w 629940"/>
              <a:gd name="connsiteY4" fmla="*/ 95923 h 603226"/>
              <a:gd name="connsiteX0" fmla="*/ 103603 w 651443"/>
              <a:gd name="connsiteY0" fmla="*/ 20041 h 614843"/>
              <a:gd name="connsiteX1" fmla="*/ 608249 w 651443"/>
              <a:gd name="connsiteY1" fmla="*/ 39879 h 614843"/>
              <a:gd name="connsiteX2" fmla="*/ 595444 w 651443"/>
              <a:gd name="connsiteY2" fmla="*/ 568810 h 614843"/>
              <a:gd name="connsiteX3" fmla="*/ 12537 w 651443"/>
              <a:gd name="connsiteY3" fmla="*/ 506151 h 614843"/>
              <a:gd name="connsiteX4" fmla="*/ 4334 w 651443"/>
              <a:gd name="connsiteY4" fmla="*/ 89527 h 614843"/>
              <a:gd name="connsiteX0" fmla="*/ 103603 w 640788"/>
              <a:gd name="connsiteY0" fmla="*/ 20041 h 614843"/>
              <a:gd name="connsiteX1" fmla="*/ 581981 w 640788"/>
              <a:gd name="connsiteY1" fmla="*/ 39879 h 614843"/>
              <a:gd name="connsiteX2" fmla="*/ 595444 w 640788"/>
              <a:gd name="connsiteY2" fmla="*/ 568810 h 614843"/>
              <a:gd name="connsiteX3" fmla="*/ 12537 w 640788"/>
              <a:gd name="connsiteY3" fmla="*/ 506151 h 614843"/>
              <a:gd name="connsiteX4" fmla="*/ 4334 w 640788"/>
              <a:gd name="connsiteY4" fmla="*/ 89527 h 614843"/>
              <a:gd name="connsiteX0" fmla="*/ 103603 w 673655"/>
              <a:gd name="connsiteY0" fmla="*/ 38763 h 618146"/>
              <a:gd name="connsiteX1" fmla="*/ 581981 w 673655"/>
              <a:gd name="connsiteY1" fmla="*/ 58601 h 618146"/>
              <a:gd name="connsiteX2" fmla="*/ 621713 w 673655"/>
              <a:gd name="connsiteY2" fmla="*/ 562250 h 618146"/>
              <a:gd name="connsiteX3" fmla="*/ 12537 w 673655"/>
              <a:gd name="connsiteY3" fmla="*/ 524873 h 618146"/>
              <a:gd name="connsiteX4" fmla="*/ 4334 w 673655"/>
              <a:gd name="connsiteY4" fmla="*/ 108249 h 618146"/>
              <a:gd name="connsiteX0" fmla="*/ 103603 w 654750"/>
              <a:gd name="connsiteY0" fmla="*/ 38763 h 605787"/>
              <a:gd name="connsiteX1" fmla="*/ 581981 w 654750"/>
              <a:gd name="connsiteY1" fmla="*/ 58601 h 605787"/>
              <a:gd name="connsiteX2" fmla="*/ 621713 w 654750"/>
              <a:gd name="connsiteY2" fmla="*/ 562250 h 605787"/>
              <a:gd name="connsiteX3" fmla="*/ 12537 w 654750"/>
              <a:gd name="connsiteY3" fmla="*/ 524873 h 605787"/>
              <a:gd name="connsiteX4" fmla="*/ 4334 w 654750"/>
              <a:gd name="connsiteY4" fmla="*/ 108249 h 605787"/>
              <a:gd name="connsiteX0" fmla="*/ 103603 w 643734"/>
              <a:gd name="connsiteY0" fmla="*/ 31800 h 598824"/>
              <a:gd name="connsiteX1" fmla="*/ 581981 w 643734"/>
              <a:gd name="connsiteY1" fmla="*/ 51638 h 598824"/>
              <a:gd name="connsiteX2" fmla="*/ 621713 w 643734"/>
              <a:gd name="connsiteY2" fmla="*/ 555287 h 598824"/>
              <a:gd name="connsiteX3" fmla="*/ 12537 w 643734"/>
              <a:gd name="connsiteY3" fmla="*/ 517910 h 598824"/>
              <a:gd name="connsiteX4" fmla="*/ 4334 w 643734"/>
              <a:gd name="connsiteY4" fmla="*/ 101286 h 598824"/>
              <a:gd name="connsiteX0" fmla="*/ 103603 w 643734"/>
              <a:gd name="connsiteY0" fmla="*/ 24551 h 591575"/>
              <a:gd name="connsiteX1" fmla="*/ 581981 w 643734"/>
              <a:gd name="connsiteY1" fmla="*/ 44389 h 591575"/>
              <a:gd name="connsiteX2" fmla="*/ 621713 w 643734"/>
              <a:gd name="connsiteY2" fmla="*/ 548038 h 591575"/>
              <a:gd name="connsiteX3" fmla="*/ 12537 w 643734"/>
              <a:gd name="connsiteY3" fmla="*/ 510661 h 591575"/>
              <a:gd name="connsiteX4" fmla="*/ 4334 w 643734"/>
              <a:gd name="connsiteY4" fmla="*/ 94037 h 591575"/>
              <a:gd name="connsiteX0" fmla="*/ 103603 w 643734"/>
              <a:gd name="connsiteY0" fmla="*/ 20135 h 587159"/>
              <a:gd name="connsiteX1" fmla="*/ 581981 w 643734"/>
              <a:gd name="connsiteY1" fmla="*/ 39973 h 587159"/>
              <a:gd name="connsiteX2" fmla="*/ 621713 w 643734"/>
              <a:gd name="connsiteY2" fmla="*/ 543622 h 587159"/>
              <a:gd name="connsiteX3" fmla="*/ 12537 w 643734"/>
              <a:gd name="connsiteY3" fmla="*/ 506245 h 587159"/>
              <a:gd name="connsiteX4" fmla="*/ 4334 w 643734"/>
              <a:gd name="connsiteY4" fmla="*/ 89621 h 587159"/>
              <a:gd name="connsiteX0" fmla="*/ 51067 w 657504"/>
              <a:gd name="connsiteY0" fmla="*/ 31623 h 592327"/>
              <a:gd name="connsiteX1" fmla="*/ 581981 w 657504"/>
              <a:gd name="connsiteY1" fmla="*/ 45141 h 592327"/>
              <a:gd name="connsiteX2" fmla="*/ 621713 w 657504"/>
              <a:gd name="connsiteY2" fmla="*/ 548790 h 592327"/>
              <a:gd name="connsiteX3" fmla="*/ 12537 w 657504"/>
              <a:gd name="connsiteY3" fmla="*/ 511413 h 592327"/>
              <a:gd name="connsiteX4" fmla="*/ 4334 w 657504"/>
              <a:gd name="connsiteY4" fmla="*/ 94789 h 592327"/>
              <a:gd name="connsiteX0" fmla="*/ 51067 w 676118"/>
              <a:gd name="connsiteY0" fmla="*/ 31623 h 604686"/>
              <a:gd name="connsiteX1" fmla="*/ 581981 w 676118"/>
              <a:gd name="connsiteY1" fmla="*/ 45141 h 604686"/>
              <a:gd name="connsiteX2" fmla="*/ 621713 w 676118"/>
              <a:gd name="connsiteY2" fmla="*/ 548790 h 604686"/>
              <a:gd name="connsiteX3" fmla="*/ 12537 w 676118"/>
              <a:gd name="connsiteY3" fmla="*/ 511413 h 604686"/>
              <a:gd name="connsiteX4" fmla="*/ 4334 w 676118"/>
              <a:gd name="connsiteY4" fmla="*/ 94789 h 604686"/>
              <a:gd name="connsiteX0" fmla="*/ 51067 w 659741"/>
              <a:gd name="connsiteY0" fmla="*/ 18182 h 591245"/>
              <a:gd name="connsiteX1" fmla="*/ 581981 w 659741"/>
              <a:gd name="connsiteY1" fmla="*/ 31700 h 591245"/>
              <a:gd name="connsiteX2" fmla="*/ 621713 w 659741"/>
              <a:gd name="connsiteY2" fmla="*/ 535349 h 591245"/>
              <a:gd name="connsiteX3" fmla="*/ 12537 w 659741"/>
              <a:gd name="connsiteY3" fmla="*/ 497972 h 591245"/>
              <a:gd name="connsiteX4" fmla="*/ 4334 w 659741"/>
              <a:gd name="connsiteY4" fmla="*/ 81348 h 591245"/>
              <a:gd name="connsiteX0" fmla="*/ 51067 w 671131"/>
              <a:gd name="connsiteY0" fmla="*/ 18182 h 591245"/>
              <a:gd name="connsiteX1" fmla="*/ 617005 w 671131"/>
              <a:gd name="connsiteY1" fmla="*/ 31700 h 591245"/>
              <a:gd name="connsiteX2" fmla="*/ 621713 w 671131"/>
              <a:gd name="connsiteY2" fmla="*/ 535349 h 591245"/>
              <a:gd name="connsiteX3" fmla="*/ 12537 w 671131"/>
              <a:gd name="connsiteY3" fmla="*/ 497972 h 591245"/>
              <a:gd name="connsiteX4" fmla="*/ 4334 w 671131"/>
              <a:gd name="connsiteY4" fmla="*/ 81348 h 591245"/>
              <a:gd name="connsiteX0" fmla="*/ 51067 w 648099"/>
              <a:gd name="connsiteY0" fmla="*/ 18182 h 578886"/>
              <a:gd name="connsiteX1" fmla="*/ 617005 w 648099"/>
              <a:gd name="connsiteY1" fmla="*/ 31700 h 578886"/>
              <a:gd name="connsiteX2" fmla="*/ 621713 w 648099"/>
              <a:gd name="connsiteY2" fmla="*/ 535349 h 578886"/>
              <a:gd name="connsiteX3" fmla="*/ 12537 w 648099"/>
              <a:gd name="connsiteY3" fmla="*/ 497972 h 578886"/>
              <a:gd name="connsiteX4" fmla="*/ 4334 w 648099"/>
              <a:gd name="connsiteY4" fmla="*/ 81348 h 578886"/>
              <a:gd name="connsiteX0" fmla="*/ 51067 w 648099"/>
              <a:gd name="connsiteY0" fmla="*/ 18182 h 565791"/>
              <a:gd name="connsiteX1" fmla="*/ 617005 w 648099"/>
              <a:gd name="connsiteY1" fmla="*/ 31700 h 565791"/>
              <a:gd name="connsiteX2" fmla="*/ 621713 w 648099"/>
              <a:gd name="connsiteY2" fmla="*/ 535349 h 565791"/>
              <a:gd name="connsiteX3" fmla="*/ 12537 w 648099"/>
              <a:gd name="connsiteY3" fmla="*/ 497972 h 565791"/>
              <a:gd name="connsiteX4" fmla="*/ 4334 w 648099"/>
              <a:gd name="connsiteY4" fmla="*/ 81348 h 5657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accent2"/>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882" tIns="60941" rIns="121882" bIns="60941" numCol="1" spcCol="0" rtlCol="0" fromWordArt="0" anchor="ctr" anchorCtr="0" forceAA="0" compatLnSpc="1">
            <a:prstTxWarp prst="textNoShape">
              <a:avLst/>
            </a:prstTxWarp>
            <a:noAutofit/>
          </a:bodyPr>
          <a:lstStyle/>
          <a:p>
            <a:pPr algn="ctr"/>
            <a:endParaRPr lang="zh-CN" altLang="en-US" sz="2399">
              <a:solidFill>
                <a:schemeClr val="tx1"/>
              </a:solidFill>
              <a:latin typeface="微软雅黑" pitchFamily="34" charset="-122"/>
              <a:ea typeface="微软雅黑" pitchFamily="34" charset="-122"/>
            </a:endParaRPr>
          </a:p>
        </p:txBody>
      </p:sp>
      <p:sp>
        <p:nvSpPr>
          <p:cNvPr id="217" name="PA_矩形 216"/>
          <p:cNvSpPr/>
          <p:nvPr>
            <p:custDataLst>
              <p:tags r:id="rId2"/>
            </p:custDataLst>
          </p:nvPr>
        </p:nvSpPr>
        <p:spPr>
          <a:xfrm>
            <a:off x="433508" y="1562148"/>
            <a:ext cx="7269750" cy="886718"/>
          </a:xfrm>
          <a:prstGeom prst="rect">
            <a:avLst/>
          </a:prstGeom>
        </p:spPr>
        <p:txBody>
          <a:bodyPr wrap="square">
            <a:spAutoFit/>
          </a:bodyPr>
          <a:lstStyle/>
          <a:p>
            <a:pPr>
              <a:lnSpc>
                <a:spcPct val="150000"/>
              </a:lnSpc>
            </a:pPr>
            <a:r>
              <a:rPr lang="zh-TW" altLang="en-US" dirty="0">
                <a:solidFill>
                  <a:schemeClr val="tx1">
                    <a:lumMod val="50000"/>
                    <a:lumOff val="50000"/>
                  </a:schemeClr>
                </a:solidFill>
                <a:latin typeface="Yuanti TC" panose="02010600040101010101" pitchFamily="2" charset="-120"/>
                <a:ea typeface="Yuanti TC" panose="02010600040101010101" pitchFamily="2" charset="-120"/>
              </a:rPr>
              <a:t>兩週行程，以東京為核心，可擴及其周邊縣市範圍如：神奈川縣、千葉縣、琦玉縣等。亦可往右上直達日本東北地區。</a:t>
            </a:r>
            <a:endParaRPr lang="zh-CN" altLang="en-US" dirty="0">
              <a:solidFill>
                <a:schemeClr val="tx1">
                  <a:lumMod val="50000"/>
                  <a:lumOff val="50000"/>
                </a:schemeClr>
              </a:solidFill>
              <a:latin typeface="Yuanti TC" panose="02010600040101010101" pitchFamily="2" charset="-120"/>
              <a:ea typeface="Yuanti TC" panose="02010600040101010101" pitchFamily="2" charset="-120"/>
            </a:endParaRPr>
          </a:p>
        </p:txBody>
      </p:sp>
      <p:sp>
        <p:nvSpPr>
          <p:cNvPr id="227" name="PA_文本框 226"/>
          <p:cNvSpPr txBox="1"/>
          <p:nvPr>
            <p:custDataLst>
              <p:tags r:id="rId3"/>
            </p:custDataLst>
          </p:nvPr>
        </p:nvSpPr>
        <p:spPr>
          <a:xfrm>
            <a:off x="214323" y="899299"/>
            <a:ext cx="3065110" cy="502573"/>
          </a:xfrm>
          <a:prstGeom prst="rect">
            <a:avLst/>
          </a:prstGeom>
          <a:noFill/>
        </p:spPr>
        <p:txBody>
          <a:bodyPr wrap="square" rtlCol="0">
            <a:spAutoFit/>
          </a:bodyPr>
          <a:lstStyle/>
          <a:p>
            <a:r>
              <a:rPr lang="zh-CN" altLang="en-US" sz="2666" dirty="0">
                <a:solidFill>
                  <a:schemeClr val="tx1">
                    <a:lumMod val="75000"/>
                    <a:lumOff val="25000"/>
                  </a:schemeClr>
                </a:solidFill>
                <a:latin typeface="落落补 汤圆" pitchFamily="2" charset="-128"/>
                <a:ea typeface="落落补 汤圆" pitchFamily="2" charset="-128"/>
                <a:cs typeface="落落补 汤圆" pitchFamily="2" charset="-128"/>
              </a:rPr>
              <a:t>三、研擬壯遊計畫</a:t>
            </a:r>
          </a:p>
        </p:txBody>
      </p:sp>
      <p:cxnSp>
        <p:nvCxnSpPr>
          <p:cNvPr id="220" name="直接连接符 219">
            <a:extLst>
              <a:ext uri="{FF2B5EF4-FFF2-40B4-BE49-F238E27FC236}">
                <a16:creationId xmlns="" xmlns:a16="http://schemas.microsoft.com/office/drawing/2014/main" id="{473C8522-2BD6-4055-A100-22366E97E249}"/>
              </a:ext>
            </a:extLst>
          </p:cNvPr>
          <p:cNvCxnSpPr>
            <a:cxnSpLocks/>
          </p:cNvCxnSpPr>
          <p:nvPr/>
        </p:nvCxnSpPr>
        <p:spPr>
          <a:xfrm>
            <a:off x="298340" y="797406"/>
            <a:ext cx="7080461"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21" name="Freeform 6">
            <a:extLst>
              <a:ext uri="{FF2B5EF4-FFF2-40B4-BE49-F238E27FC236}">
                <a16:creationId xmlns="" xmlns:a16="http://schemas.microsoft.com/office/drawing/2014/main" id="{44C73659-A619-47B6-99A5-5C0AE42A3C2C}"/>
              </a:ext>
            </a:extLst>
          </p:cNvPr>
          <p:cNvSpPr>
            <a:spLocks noEditPoints="1"/>
          </p:cNvSpPr>
          <p:nvPr/>
        </p:nvSpPr>
        <p:spPr bwMode="auto">
          <a:xfrm>
            <a:off x="7378801" y="304061"/>
            <a:ext cx="477985" cy="493818"/>
          </a:xfrm>
          <a:custGeom>
            <a:avLst/>
            <a:gdLst>
              <a:gd name="T0" fmla="*/ 760 w 1905"/>
              <a:gd name="T1" fmla="*/ 1455 h 1912"/>
              <a:gd name="T2" fmla="*/ 448 w 1905"/>
              <a:gd name="T3" fmla="*/ 1143 h 1912"/>
              <a:gd name="T4" fmla="*/ 529 w 1905"/>
              <a:gd name="T5" fmla="*/ 1061 h 1912"/>
              <a:gd name="T6" fmla="*/ 841 w 1905"/>
              <a:gd name="T7" fmla="*/ 1374 h 1912"/>
              <a:gd name="T8" fmla="*/ 1802 w 1905"/>
              <a:gd name="T9" fmla="*/ 108 h 1912"/>
              <a:gd name="T10" fmla="*/ 748 w 1905"/>
              <a:gd name="T11" fmla="*/ 785 h 1912"/>
              <a:gd name="T12" fmla="*/ 55 w 1905"/>
              <a:gd name="T13" fmla="*/ 1737 h 1912"/>
              <a:gd name="T14" fmla="*/ 173 w 1905"/>
              <a:gd name="T15" fmla="*/ 1854 h 1912"/>
              <a:gd name="T16" fmla="*/ 1124 w 1905"/>
              <a:gd name="T17" fmla="*/ 1161 h 1912"/>
              <a:gd name="T18" fmla="*/ 1802 w 1905"/>
              <a:gd name="T19" fmla="*/ 108 h 1912"/>
              <a:gd name="T20" fmla="*/ 110 w 1905"/>
              <a:gd name="T21" fmla="*/ 1803 h 1912"/>
              <a:gd name="T22" fmla="*/ 0 w 1905"/>
              <a:gd name="T23" fmla="*/ 1912 h 1912"/>
              <a:gd name="T24" fmla="*/ 1758 w 1905"/>
              <a:gd name="T25" fmla="*/ 368 h 1912"/>
              <a:gd name="T26" fmla="*/ 1544 w 1905"/>
              <a:gd name="T27" fmla="*/ 153 h 1912"/>
              <a:gd name="T28" fmla="*/ 786 w 1905"/>
              <a:gd name="T29" fmla="*/ 513 h 1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5" h="1912">
                <a:moveTo>
                  <a:pt x="760" y="1455"/>
                </a:moveTo>
                <a:cubicBezTo>
                  <a:pt x="448" y="1143"/>
                  <a:pt x="448" y="1143"/>
                  <a:pt x="448" y="1143"/>
                </a:cubicBezTo>
                <a:moveTo>
                  <a:pt x="529" y="1061"/>
                </a:moveTo>
                <a:cubicBezTo>
                  <a:pt x="841" y="1374"/>
                  <a:pt x="841" y="1374"/>
                  <a:pt x="841" y="1374"/>
                </a:cubicBezTo>
                <a:moveTo>
                  <a:pt x="1802" y="108"/>
                </a:moveTo>
                <a:cubicBezTo>
                  <a:pt x="1698" y="4"/>
                  <a:pt x="1226" y="307"/>
                  <a:pt x="748" y="785"/>
                </a:cubicBezTo>
                <a:cubicBezTo>
                  <a:pt x="364" y="1169"/>
                  <a:pt x="94" y="1548"/>
                  <a:pt x="55" y="1737"/>
                </a:cubicBezTo>
                <a:cubicBezTo>
                  <a:pt x="173" y="1854"/>
                  <a:pt x="173" y="1854"/>
                  <a:pt x="173" y="1854"/>
                </a:cubicBezTo>
                <a:cubicBezTo>
                  <a:pt x="361" y="1815"/>
                  <a:pt x="740" y="1545"/>
                  <a:pt x="1124" y="1161"/>
                </a:cubicBezTo>
                <a:cubicBezTo>
                  <a:pt x="1602" y="683"/>
                  <a:pt x="1905" y="212"/>
                  <a:pt x="1802" y="108"/>
                </a:cubicBezTo>
                <a:close/>
                <a:moveTo>
                  <a:pt x="110" y="1803"/>
                </a:moveTo>
                <a:cubicBezTo>
                  <a:pt x="0" y="1912"/>
                  <a:pt x="0" y="1912"/>
                  <a:pt x="0" y="1912"/>
                </a:cubicBezTo>
                <a:moveTo>
                  <a:pt x="1758" y="368"/>
                </a:moveTo>
                <a:cubicBezTo>
                  <a:pt x="1758" y="368"/>
                  <a:pt x="1643" y="253"/>
                  <a:pt x="1544" y="153"/>
                </a:cubicBezTo>
                <a:cubicBezTo>
                  <a:pt x="1544" y="153"/>
                  <a:pt x="1319" y="0"/>
                  <a:pt x="786" y="513"/>
                </a:cubicBezTo>
              </a:path>
            </a:pathLst>
          </a:custGeom>
          <a:noFill/>
          <a:ln w="12700" cap="rnd">
            <a:solidFill>
              <a:schemeClr val="tx1">
                <a:lumMod val="65000"/>
                <a:lumOff val="35000"/>
              </a:schemeClr>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103693" tIns="51846" rIns="103693" bIns="51846" numCol="1" anchor="t" anchorCtr="0" compatLnSpc="1">
            <a:prstTxWarp prst="textNoShape">
              <a:avLst/>
            </a:prstTxWarp>
          </a:bodyPr>
          <a:lstStyle/>
          <a:p>
            <a:endParaRPr lang="zh-CN" altLang="en-US"/>
          </a:p>
        </p:txBody>
      </p:sp>
      <p:sp>
        <p:nvSpPr>
          <p:cNvPr id="222" name="TextBox 28">
            <a:extLst>
              <a:ext uri="{FF2B5EF4-FFF2-40B4-BE49-F238E27FC236}">
                <a16:creationId xmlns="" xmlns:a16="http://schemas.microsoft.com/office/drawing/2014/main" id="{E2E1A239-2D3E-4E25-8594-DC4FD2BC1655}"/>
              </a:ext>
            </a:extLst>
          </p:cNvPr>
          <p:cNvSpPr txBox="1"/>
          <p:nvPr/>
        </p:nvSpPr>
        <p:spPr>
          <a:xfrm>
            <a:off x="681253" y="275546"/>
            <a:ext cx="2423342" cy="430841"/>
          </a:xfrm>
          <a:prstGeom prst="rect">
            <a:avLst/>
          </a:prstGeom>
          <a:noFill/>
        </p:spPr>
        <p:txBody>
          <a:bodyPr wrap="square" lIns="121873" tIns="60937" rIns="121873" bIns="60937" rtlCol="0">
            <a:spAutoFit/>
          </a:bodyPr>
          <a:lstStyle/>
          <a:p>
            <a:r>
              <a:rPr lang="zh-CN" altLang="en-US" sz="2000" dirty="0">
                <a:solidFill>
                  <a:schemeClr val="tx1">
                    <a:lumMod val="65000"/>
                    <a:lumOff val="35000"/>
                  </a:schemeClr>
                </a:solidFill>
                <a:latin typeface="文鼎谁的字体" panose="020B0602010101010101" pitchFamily="33" charset="-122"/>
                <a:ea typeface="文鼎谁的字体" panose="020B0602010101010101" pitchFamily="33" charset="-122"/>
              </a:rPr>
              <a:t>計畫準備三大要素</a:t>
            </a:r>
          </a:p>
        </p:txBody>
      </p:sp>
      <p:grpSp>
        <p:nvGrpSpPr>
          <p:cNvPr id="223" name="组合 222">
            <a:extLst>
              <a:ext uri="{FF2B5EF4-FFF2-40B4-BE49-F238E27FC236}">
                <a16:creationId xmlns="" xmlns:a16="http://schemas.microsoft.com/office/drawing/2014/main" id="{55E3A0D8-705C-4312-A30E-AAFD690AA5AE}"/>
              </a:ext>
            </a:extLst>
          </p:cNvPr>
          <p:cNvGrpSpPr/>
          <p:nvPr/>
        </p:nvGrpSpPr>
        <p:grpSpPr>
          <a:xfrm>
            <a:off x="214323" y="266495"/>
            <a:ext cx="406366" cy="418246"/>
            <a:chOff x="848004" y="393400"/>
            <a:chExt cx="406366" cy="418246"/>
          </a:xfrm>
          <a:effectLst>
            <a:outerShdw blurRad="165100" dist="38100" dir="6960000" sx="98000" sy="98000" algn="t" rotWithShape="0">
              <a:prstClr val="black">
                <a:alpha val="34000"/>
              </a:prstClr>
            </a:outerShdw>
          </a:effectLst>
        </p:grpSpPr>
        <p:grpSp>
          <p:nvGrpSpPr>
            <p:cNvPr id="224" name="组合 223">
              <a:extLst>
                <a:ext uri="{FF2B5EF4-FFF2-40B4-BE49-F238E27FC236}">
                  <a16:creationId xmlns="" xmlns:a16="http://schemas.microsoft.com/office/drawing/2014/main" id="{2F0623D8-0C40-46FA-8B4B-A194B206486C}"/>
                </a:ext>
              </a:extLst>
            </p:cNvPr>
            <p:cNvGrpSpPr/>
            <p:nvPr/>
          </p:nvGrpSpPr>
          <p:grpSpPr>
            <a:xfrm>
              <a:off x="848004" y="393400"/>
              <a:ext cx="406366" cy="418246"/>
              <a:chOff x="848005" y="369553"/>
              <a:chExt cx="406366" cy="418246"/>
            </a:xfrm>
          </p:grpSpPr>
          <p:sp>
            <p:nvSpPr>
              <p:cNvPr id="226" name="椭圆 225">
                <a:extLst>
                  <a:ext uri="{FF2B5EF4-FFF2-40B4-BE49-F238E27FC236}">
                    <a16:creationId xmlns="" xmlns:a16="http://schemas.microsoft.com/office/drawing/2014/main" id="{7DE1BD20-6D40-4486-A45D-BFBE2B7FD5B7}"/>
                  </a:ext>
                </a:extLst>
              </p:cNvPr>
              <p:cNvSpPr/>
              <p:nvPr/>
            </p:nvSpPr>
            <p:spPr>
              <a:xfrm>
                <a:off x="848005" y="369553"/>
                <a:ext cx="406366" cy="418246"/>
              </a:xfrm>
              <a:prstGeom prst="ellipse">
                <a:avLst/>
              </a:prstGeom>
              <a:gradFill flip="none" rotWithShape="1">
                <a:gsLst>
                  <a:gs pos="100000">
                    <a:schemeClr val="bg1">
                      <a:lumMod val="85000"/>
                    </a:schemeClr>
                  </a:gs>
                  <a:gs pos="0">
                    <a:schemeClr val="bg1"/>
                  </a:gs>
                </a:gsLst>
                <a:path path="circle">
                  <a:fillToRect l="100000" b="100000"/>
                </a:path>
                <a:tileRect t="-100000" r="-100000"/>
              </a:gradFill>
              <a:ln w="12700">
                <a:noFill/>
              </a:ln>
              <a:effectLst>
                <a:outerShdw blurRad="635000" dist="762000" dir="7800000" sx="88000" sy="88000" algn="t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4" name="椭圆 233">
                <a:extLst>
                  <a:ext uri="{FF2B5EF4-FFF2-40B4-BE49-F238E27FC236}">
                    <a16:creationId xmlns="" xmlns:a16="http://schemas.microsoft.com/office/drawing/2014/main" id="{A92B507E-3094-41D0-8AD4-3C11E7597F84}"/>
                  </a:ext>
                </a:extLst>
              </p:cNvPr>
              <p:cNvSpPr/>
              <p:nvPr/>
            </p:nvSpPr>
            <p:spPr>
              <a:xfrm>
                <a:off x="856799" y="378604"/>
                <a:ext cx="388778" cy="400144"/>
              </a:xfrm>
              <a:prstGeom prst="ellipse">
                <a:avLst/>
              </a:prstGeom>
              <a:gradFill flip="none" rotWithShape="1">
                <a:gsLst>
                  <a:gs pos="0">
                    <a:schemeClr val="bg1">
                      <a:lumMod val="85000"/>
                    </a:schemeClr>
                  </a:gs>
                  <a:gs pos="100000">
                    <a:srgbClr val="FEFEFE"/>
                  </a:gs>
                </a:gsLst>
                <a:path path="circle">
                  <a:fillToRect l="100000" b="100000"/>
                </a:path>
                <a:tileRect t="-100000" r="-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25" name="椭圆 224">
              <a:extLst>
                <a:ext uri="{FF2B5EF4-FFF2-40B4-BE49-F238E27FC236}">
                  <a16:creationId xmlns="" xmlns:a16="http://schemas.microsoft.com/office/drawing/2014/main" id="{4667A09B-294C-430D-B22A-C8BAFE9B0459}"/>
                </a:ext>
              </a:extLst>
            </p:cNvPr>
            <p:cNvSpPr/>
            <p:nvPr/>
          </p:nvSpPr>
          <p:spPr>
            <a:xfrm>
              <a:off x="907857" y="455002"/>
              <a:ext cx="286661" cy="295042"/>
            </a:xfrm>
            <a:prstGeom prst="ellipse">
              <a:avLst/>
            </a:prstGeom>
            <a:solidFill>
              <a:srgbClr val="5092E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51846" rIns="0" bIns="51846" rtlCol="0" anchor="ctr"/>
            <a:lstStyle/>
            <a:p>
              <a:pPr algn="ctr"/>
              <a:endParaRPr lang="zh-CN" altLang="en-US" sz="3600" dirty="0">
                <a:solidFill>
                  <a:schemeClr val="bg1"/>
                </a:solidFill>
                <a:latin typeface="DIN Mittelschrift Std" pitchFamily="50" charset="0"/>
                <a:ea typeface="微软雅黑" pitchFamily="34" charset="-122"/>
              </a:endParaRPr>
            </a:p>
          </p:txBody>
        </p:sp>
      </p:grpSp>
      <p:pic>
        <p:nvPicPr>
          <p:cNvPr id="2" name="圖片 1">
            <a:extLst>
              <a:ext uri="{FF2B5EF4-FFF2-40B4-BE49-F238E27FC236}">
                <a16:creationId xmlns="" xmlns:a16="http://schemas.microsoft.com/office/drawing/2014/main" id="{3409432E-D09C-E24C-AC67-8DF416B9CC2B}"/>
              </a:ext>
            </a:extLst>
          </p:cNvPr>
          <p:cNvPicPr>
            <a:picLocks noChangeAspect="1"/>
          </p:cNvPicPr>
          <p:nvPr/>
        </p:nvPicPr>
        <p:blipFill>
          <a:blip r:embed="rId6"/>
          <a:stretch>
            <a:fillRect/>
          </a:stretch>
        </p:blipFill>
        <p:spPr>
          <a:xfrm>
            <a:off x="8194955" y="0"/>
            <a:ext cx="3997045" cy="6858000"/>
          </a:xfrm>
          <a:prstGeom prst="rect">
            <a:avLst/>
          </a:prstGeom>
        </p:spPr>
      </p:pic>
      <p:pic>
        <p:nvPicPr>
          <p:cNvPr id="7" name="圖片 6">
            <a:extLst>
              <a:ext uri="{FF2B5EF4-FFF2-40B4-BE49-F238E27FC236}">
                <a16:creationId xmlns="" xmlns:a16="http://schemas.microsoft.com/office/drawing/2014/main" id="{5A8BFD42-14C4-3149-B568-AC07142B436B}"/>
              </a:ext>
            </a:extLst>
          </p:cNvPr>
          <p:cNvPicPr>
            <a:picLocks noChangeAspect="1"/>
          </p:cNvPicPr>
          <p:nvPr/>
        </p:nvPicPr>
        <p:blipFill>
          <a:blip r:embed="rId7"/>
          <a:stretch>
            <a:fillRect/>
          </a:stretch>
        </p:blipFill>
        <p:spPr>
          <a:xfrm>
            <a:off x="1232261" y="2883618"/>
            <a:ext cx="5979299" cy="3816574"/>
          </a:xfrm>
          <a:prstGeom prst="rect">
            <a:avLst/>
          </a:prstGeom>
        </p:spPr>
      </p:pic>
    </p:spTree>
    <p:extLst>
      <p:ext uri="{BB962C8B-B14F-4D97-AF65-F5344CB8AC3E}">
        <p14:creationId xmlns:p14="http://schemas.microsoft.com/office/powerpoint/2010/main" val="711754701"/>
      </p:ext>
    </p:extLst>
  </p:cSld>
  <p:clrMapOvr>
    <a:masterClrMapping/>
  </p:clrMapOvr>
  <p:transition spd="slow">
    <p:push dir="u"/>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0"/>
</p:tagLst>
</file>

<file path=ppt/tags/tag14.xml><?xml version="1.0" encoding="utf-8"?>
<p:tagLst xmlns:a="http://schemas.openxmlformats.org/drawingml/2006/main" xmlns:r="http://schemas.openxmlformats.org/officeDocument/2006/relationships" xmlns:p="http://schemas.openxmlformats.org/presentationml/2006/main">
  <p:tag name="PA" val="v3.0.0"/>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千图网海量PPT模板www.58pic.com​​">
  <a:themeElements>
    <a:clrScheme name="自定义 71">
      <a:dk1>
        <a:sysClr val="windowText" lastClr="000000"/>
      </a:dk1>
      <a:lt1>
        <a:sysClr val="window" lastClr="FFFFFF"/>
      </a:lt1>
      <a:dk2>
        <a:srgbClr val="44546A"/>
      </a:dk2>
      <a:lt2>
        <a:srgbClr val="E7E6E6"/>
      </a:lt2>
      <a:accent1>
        <a:srgbClr val="5093E2"/>
      </a:accent1>
      <a:accent2>
        <a:srgbClr val="5093E2"/>
      </a:accent2>
      <a:accent3>
        <a:srgbClr val="5093E2"/>
      </a:accent3>
      <a:accent4>
        <a:srgbClr val="5093E2"/>
      </a:accent4>
      <a:accent5>
        <a:srgbClr val="5B9BD5"/>
      </a:accent5>
      <a:accent6>
        <a:srgbClr val="5093E2"/>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1365</TotalTime>
  <Words>2712</Words>
  <Application>Microsoft Office PowerPoint</Application>
  <PresentationFormat>自訂</PresentationFormat>
  <Paragraphs>272</Paragraphs>
  <Slides>24</Slides>
  <Notes>22</Notes>
  <HiddenSlides>0</HiddenSlides>
  <MMClips>0</MMClips>
  <ScaleCrop>false</ScaleCrop>
  <HeadingPairs>
    <vt:vector size="4" baseType="variant">
      <vt:variant>
        <vt:lpstr>佈景主題</vt:lpstr>
      </vt:variant>
      <vt:variant>
        <vt:i4>1</vt:i4>
      </vt:variant>
      <vt:variant>
        <vt:lpstr>投影片標題</vt:lpstr>
      </vt:variant>
      <vt:variant>
        <vt:i4>24</vt:i4>
      </vt:variant>
    </vt:vector>
  </HeadingPairs>
  <TitlesOfParts>
    <vt:vector size="25" baseType="lpstr">
      <vt:lpstr>千图网海量PPT模板www.58pic.com​​</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优品PPT</dc:creator>
  <dc:description>http://www.ypppt.com/</dc:description>
  <cp:lastModifiedBy>us</cp:lastModifiedBy>
  <cp:revision>61</cp:revision>
  <dcterms:created xsi:type="dcterms:W3CDTF">2018-04-17T03:45:49Z</dcterms:created>
  <dcterms:modified xsi:type="dcterms:W3CDTF">2019-03-20T04:48:35Z</dcterms:modified>
</cp:coreProperties>
</file>